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99"/>
    <a:srgbClr val="6DAFB6"/>
    <a:srgbClr val="6AABB1"/>
    <a:srgbClr val="FFFFFF"/>
    <a:srgbClr val="E99206"/>
    <a:srgbClr val="340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32CA5-747B-4964-B257-6BA4897699E3}" v="949" dt="2025-06-17T08:58:59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7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ly Nouli" userId="faab7898-d00d-47d1-a0ba-3400a7802c8a" providerId="ADAL" clId="{5DD32CA5-747B-4964-B257-6BA4897699E3}"/>
    <pc:docChg chg="undo redo custSel addSld delSld modSld modMainMaster">
      <pc:chgData name="Villy Nouli" userId="faab7898-d00d-47d1-a0ba-3400a7802c8a" providerId="ADAL" clId="{5DD32CA5-747B-4964-B257-6BA4897699E3}" dt="2025-06-17T10:03:26.668" v="2875" actId="255"/>
      <pc:docMkLst>
        <pc:docMk/>
      </pc:docMkLst>
      <pc:sldChg chg="modSp mod setBg">
        <pc:chgData name="Villy Nouli" userId="faab7898-d00d-47d1-a0ba-3400a7802c8a" providerId="ADAL" clId="{5DD32CA5-747B-4964-B257-6BA4897699E3}" dt="2025-06-16T21:24:14.867" v="2639" actId="27636"/>
        <pc:sldMkLst>
          <pc:docMk/>
          <pc:sldMk cId="2759388594" sldId="256"/>
        </pc:sldMkLst>
        <pc:spChg chg="mod">
          <ac:chgData name="Villy Nouli" userId="faab7898-d00d-47d1-a0ba-3400a7802c8a" providerId="ADAL" clId="{5DD32CA5-747B-4964-B257-6BA4897699E3}" dt="2025-06-16T21:24:14.867" v="2639" actId="27636"/>
          <ac:spMkLst>
            <pc:docMk/>
            <pc:sldMk cId="2759388594" sldId="256"/>
            <ac:spMk id="3" creationId="{B0430CC1-0850-6B70-FFE9-B7299E3E6658}"/>
          </ac:spMkLst>
        </pc:spChg>
        <pc:spChg chg="mod">
          <ac:chgData name="Villy Nouli" userId="faab7898-d00d-47d1-a0ba-3400a7802c8a" providerId="ADAL" clId="{5DD32CA5-747B-4964-B257-6BA4897699E3}" dt="2025-06-15T21:58:05.280" v="1948" actId="208"/>
          <ac:spMkLst>
            <pc:docMk/>
            <pc:sldMk cId="2759388594" sldId="256"/>
            <ac:spMk id="4" creationId="{07A10F15-AF09-C91C-92E3-B26D7011EB44}"/>
          </ac:spMkLst>
        </pc:spChg>
        <pc:spChg chg="mod">
          <ac:chgData name="Villy Nouli" userId="faab7898-d00d-47d1-a0ba-3400a7802c8a" providerId="ADAL" clId="{5DD32CA5-747B-4964-B257-6BA4897699E3}" dt="2025-06-15T21:53:58.079" v="1939" actId="207"/>
          <ac:spMkLst>
            <pc:docMk/>
            <pc:sldMk cId="2759388594" sldId="256"/>
            <ac:spMk id="5" creationId="{1F422C9F-A51D-999C-E4F4-DC99E0658625}"/>
          </ac:spMkLst>
        </pc:spChg>
      </pc:sldChg>
      <pc:sldChg chg="addSp delSp modSp add mod">
        <pc:chgData name="Villy Nouli" userId="faab7898-d00d-47d1-a0ba-3400a7802c8a" providerId="ADAL" clId="{5DD32CA5-747B-4964-B257-6BA4897699E3}" dt="2025-06-16T21:14:36.151" v="2537"/>
        <pc:sldMkLst>
          <pc:docMk/>
          <pc:sldMk cId="773935878" sldId="257"/>
        </pc:sldMkLst>
        <pc:spChg chg="add mod">
          <ac:chgData name="Villy Nouli" userId="faab7898-d00d-47d1-a0ba-3400a7802c8a" providerId="ADAL" clId="{5DD32CA5-747B-4964-B257-6BA4897699E3}" dt="2025-06-16T21:13:40.419" v="2535" actId="14100"/>
          <ac:spMkLst>
            <pc:docMk/>
            <pc:sldMk cId="773935878" sldId="257"/>
            <ac:spMk id="4" creationId="{0AA698CC-8E4B-2BD0-C944-96B09A5763D4}"/>
          </ac:spMkLst>
        </pc:spChg>
        <pc:spChg chg="mod">
          <ac:chgData name="Villy Nouli" userId="faab7898-d00d-47d1-a0ba-3400a7802c8a" providerId="ADAL" clId="{5DD32CA5-747B-4964-B257-6BA4897699E3}" dt="2025-06-15T21:57:52.127" v="1946" actId="208"/>
          <ac:spMkLst>
            <pc:docMk/>
            <pc:sldMk cId="773935878" sldId="257"/>
            <ac:spMk id="5" creationId="{F8476743-2867-C905-671F-F18FF5F456A3}"/>
          </ac:spMkLst>
        </pc:spChg>
        <pc:spChg chg="add mod">
          <ac:chgData name="Villy Nouli" userId="faab7898-d00d-47d1-a0ba-3400a7802c8a" providerId="ADAL" clId="{5DD32CA5-747B-4964-B257-6BA4897699E3}" dt="2025-06-16T21:13:34.731" v="2534" actId="14100"/>
          <ac:spMkLst>
            <pc:docMk/>
            <pc:sldMk cId="773935878" sldId="257"/>
            <ac:spMk id="6" creationId="{3FFAF247-3C6C-15F5-D9DE-93706760864D}"/>
          </ac:spMkLst>
        </pc:spChg>
        <pc:spChg chg="add del">
          <ac:chgData name="Villy Nouli" userId="faab7898-d00d-47d1-a0ba-3400a7802c8a" providerId="ADAL" clId="{5DD32CA5-747B-4964-B257-6BA4897699E3}" dt="2025-06-16T21:02:50.057" v="2327" actId="478"/>
          <ac:spMkLst>
            <pc:docMk/>
            <pc:sldMk cId="773935878" sldId="257"/>
            <ac:spMk id="12" creationId="{C2AE6A3D-A92B-900A-E3AE-4208165F475F}"/>
          </ac:spMkLst>
        </pc:spChg>
        <pc:graphicFrameChg chg="add del mod modGraphic">
          <ac:chgData name="Villy Nouli" userId="faab7898-d00d-47d1-a0ba-3400a7802c8a" providerId="ADAL" clId="{5DD32CA5-747B-4964-B257-6BA4897699E3}" dt="2025-06-16T20:58:20.044" v="2296" actId="478"/>
          <ac:graphicFrameMkLst>
            <pc:docMk/>
            <pc:sldMk cId="773935878" sldId="257"/>
            <ac:graphicFrameMk id="10" creationId="{0BD6479B-CA60-5DEE-0496-E8AF885E3D81}"/>
          </ac:graphicFrameMkLst>
        </pc:graphicFrameChg>
        <pc:picChg chg="add del mod">
          <ac:chgData name="Villy Nouli" userId="faab7898-d00d-47d1-a0ba-3400a7802c8a" providerId="ADAL" clId="{5DD32CA5-747B-4964-B257-6BA4897699E3}" dt="2025-06-16T21:13:18.210" v="2531" actId="1076"/>
          <ac:picMkLst>
            <pc:docMk/>
            <pc:sldMk cId="773935878" sldId="257"/>
            <ac:picMk id="2" creationId="{0CC07B1C-85B4-8922-923D-A457C41FC3B6}"/>
          </ac:picMkLst>
        </pc:picChg>
        <pc:picChg chg="add mod">
          <ac:chgData name="Villy Nouli" userId="faab7898-d00d-47d1-a0ba-3400a7802c8a" providerId="ADAL" clId="{5DD32CA5-747B-4964-B257-6BA4897699E3}" dt="2025-06-16T21:13:22.001" v="2532" actId="1076"/>
          <ac:picMkLst>
            <pc:docMk/>
            <pc:sldMk cId="773935878" sldId="257"/>
            <ac:picMk id="3" creationId="{8FF3396A-0570-5B30-512C-C3F387C2264F}"/>
          </ac:picMkLst>
        </pc:picChg>
        <pc:picChg chg="add mod">
          <ac:chgData name="Villy Nouli" userId="faab7898-d00d-47d1-a0ba-3400a7802c8a" providerId="ADAL" clId="{5DD32CA5-747B-4964-B257-6BA4897699E3}" dt="2025-06-16T21:13:12.774" v="2529" actId="1076"/>
          <ac:picMkLst>
            <pc:docMk/>
            <pc:sldMk cId="773935878" sldId="257"/>
            <ac:picMk id="7" creationId="{07AB35FF-DECC-0F77-5B53-EE6178EAF3E7}"/>
          </ac:picMkLst>
        </pc:picChg>
        <pc:picChg chg="add mod">
          <ac:chgData name="Villy Nouli" userId="faab7898-d00d-47d1-a0ba-3400a7802c8a" providerId="ADAL" clId="{5DD32CA5-747B-4964-B257-6BA4897699E3}" dt="2025-06-16T21:14:36.151" v="2537"/>
          <ac:picMkLst>
            <pc:docMk/>
            <pc:sldMk cId="773935878" sldId="257"/>
            <ac:picMk id="11" creationId="{7261FCED-A68B-BA33-7086-BD997D438FCA}"/>
          </ac:picMkLst>
        </pc:picChg>
        <pc:picChg chg="add mod">
          <ac:chgData name="Villy Nouli" userId="faab7898-d00d-47d1-a0ba-3400a7802c8a" providerId="ADAL" clId="{5DD32CA5-747B-4964-B257-6BA4897699E3}" dt="2025-06-16T21:03:19.656" v="2330" actId="571"/>
          <ac:picMkLst>
            <pc:docMk/>
            <pc:sldMk cId="773935878" sldId="257"/>
            <ac:picMk id="13" creationId="{3C499390-F943-F001-BCD8-EBF90D1252EF}"/>
          </ac:picMkLst>
        </pc:picChg>
        <pc:picChg chg="add mod">
          <ac:chgData name="Villy Nouli" userId="faab7898-d00d-47d1-a0ba-3400a7802c8a" providerId="ADAL" clId="{5DD32CA5-747B-4964-B257-6BA4897699E3}" dt="2025-06-16T21:03:19.656" v="2330" actId="571"/>
          <ac:picMkLst>
            <pc:docMk/>
            <pc:sldMk cId="773935878" sldId="257"/>
            <ac:picMk id="14" creationId="{0F29D972-8B63-5EA2-04CD-75F3B27EB9F0}"/>
          </ac:picMkLst>
        </pc:picChg>
        <pc:picChg chg="add mod">
          <ac:chgData name="Villy Nouli" userId="faab7898-d00d-47d1-a0ba-3400a7802c8a" providerId="ADAL" clId="{5DD32CA5-747B-4964-B257-6BA4897699E3}" dt="2025-06-16T21:03:19.656" v="2330" actId="571"/>
          <ac:picMkLst>
            <pc:docMk/>
            <pc:sldMk cId="773935878" sldId="257"/>
            <ac:picMk id="15" creationId="{F7B464E5-5E6C-2C84-70A4-19C25BCD16CD}"/>
          </ac:picMkLst>
        </pc:picChg>
      </pc:sldChg>
      <pc:sldChg chg="add del">
        <pc:chgData name="Villy Nouli" userId="faab7898-d00d-47d1-a0ba-3400a7802c8a" providerId="ADAL" clId="{5DD32CA5-747B-4964-B257-6BA4897699E3}" dt="2025-06-12T17:28:32.304" v="63" actId="47"/>
        <pc:sldMkLst>
          <pc:docMk/>
          <pc:sldMk cId="1312996256" sldId="258"/>
        </pc:sldMkLst>
      </pc:sldChg>
      <pc:sldChg chg="addSp delSp modSp add mod setBg">
        <pc:chgData name="Villy Nouli" userId="faab7898-d00d-47d1-a0ba-3400a7802c8a" providerId="ADAL" clId="{5DD32CA5-747B-4964-B257-6BA4897699E3}" dt="2025-06-17T07:36:21.635" v="2677"/>
        <pc:sldMkLst>
          <pc:docMk/>
          <pc:sldMk cId="2473518085" sldId="258"/>
        </pc:sldMkLst>
        <pc:spChg chg="mod">
          <ac:chgData name="Villy Nouli" userId="faab7898-d00d-47d1-a0ba-3400a7802c8a" providerId="ADAL" clId="{5DD32CA5-747B-4964-B257-6BA4897699E3}" dt="2025-06-15T21:57:30.701" v="1945" actId="208"/>
          <ac:spMkLst>
            <pc:docMk/>
            <pc:sldMk cId="2473518085" sldId="258"/>
            <ac:spMk id="5" creationId="{C5255F2F-798F-25CC-FC01-DEDCCE6B50C2}"/>
          </ac:spMkLst>
        </pc:spChg>
        <pc:spChg chg="mod">
          <ac:chgData name="Villy Nouli" userId="faab7898-d00d-47d1-a0ba-3400a7802c8a" providerId="ADAL" clId="{5DD32CA5-747B-4964-B257-6BA4897699E3}" dt="2025-06-16T20:27:12.901" v="2084" actId="20577"/>
          <ac:spMkLst>
            <pc:docMk/>
            <pc:sldMk cId="2473518085" sldId="258"/>
            <ac:spMk id="6" creationId="{5B7115B3-9B8F-69CC-CF16-D810B70F6470}"/>
          </ac:spMkLst>
        </pc:spChg>
        <pc:spChg chg="add mod">
          <ac:chgData name="Villy Nouli" userId="faab7898-d00d-47d1-a0ba-3400a7802c8a" providerId="ADAL" clId="{5DD32CA5-747B-4964-B257-6BA4897699E3}" dt="2025-06-16T20:27:38.121" v="2087" actId="14100"/>
          <ac:spMkLst>
            <pc:docMk/>
            <pc:sldMk cId="2473518085" sldId="258"/>
            <ac:spMk id="9" creationId="{F425CC57-DDC0-A018-A2DE-EEAF4A01F12F}"/>
          </ac:spMkLst>
        </pc:spChg>
        <pc:picChg chg="add mod">
          <ac:chgData name="Villy Nouli" userId="faab7898-d00d-47d1-a0ba-3400a7802c8a" providerId="ADAL" clId="{5DD32CA5-747B-4964-B257-6BA4897699E3}" dt="2025-06-16T20:27:24.195" v="2085" actId="1076"/>
          <ac:picMkLst>
            <pc:docMk/>
            <pc:sldMk cId="2473518085" sldId="258"/>
            <ac:picMk id="2" creationId="{D3B96FD1-7F51-DE97-93F1-BC67B793E7D7}"/>
          </ac:picMkLst>
        </pc:picChg>
        <pc:picChg chg="add mod">
          <ac:chgData name="Villy Nouli" userId="faab7898-d00d-47d1-a0ba-3400a7802c8a" providerId="ADAL" clId="{5DD32CA5-747B-4964-B257-6BA4897699E3}" dt="2025-06-16T20:08:00.419" v="1981"/>
          <ac:picMkLst>
            <pc:docMk/>
            <pc:sldMk cId="2473518085" sldId="258"/>
            <ac:picMk id="3" creationId="{04E366CD-14AE-0F37-AC5B-F2E826C966CE}"/>
          </ac:picMkLst>
        </pc:picChg>
        <pc:picChg chg="add mod">
          <ac:chgData name="Villy Nouli" userId="faab7898-d00d-47d1-a0ba-3400a7802c8a" providerId="ADAL" clId="{5DD32CA5-747B-4964-B257-6BA4897699E3}" dt="2025-06-16T20:27:24.195" v="2085" actId="1076"/>
          <ac:picMkLst>
            <pc:docMk/>
            <pc:sldMk cId="2473518085" sldId="258"/>
            <ac:picMk id="7" creationId="{5D389CF7-FD87-DCAE-408B-46E0EE67A6C5}"/>
          </ac:picMkLst>
        </pc:picChg>
        <pc:picChg chg="add mod">
          <ac:chgData name="Villy Nouli" userId="faab7898-d00d-47d1-a0ba-3400a7802c8a" providerId="ADAL" clId="{5DD32CA5-747B-4964-B257-6BA4897699E3}" dt="2025-06-16T20:27:24.195" v="2085" actId="1076"/>
          <ac:picMkLst>
            <pc:docMk/>
            <pc:sldMk cId="2473518085" sldId="258"/>
            <ac:picMk id="8" creationId="{8114BD8D-BCE5-8633-84B0-9771B12A2E13}"/>
          </ac:picMkLst>
        </pc:picChg>
      </pc:sldChg>
      <pc:sldChg chg="addSp delSp modSp add mod">
        <pc:chgData name="Villy Nouli" userId="faab7898-d00d-47d1-a0ba-3400a7802c8a" providerId="ADAL" clId="{5DD32CA5-747B-4964-B257-6BA4897699E3}" dt="2025-06-16T21:18:27.407" v="2570" actId="20577"/>
        <pc:sldMkLst>
          <pc:docMk/>
          <pc:sldMk cId="1184703100" sldId="259"/>
        </pc:sldMkLst>
        <pc:spChg chg="add mod ord">
          <ac:chgData name="Villy Nouli" userId="faab7898-d00d-47d1-a0ba-3400a7802c8a" providerId="ADAL" clId="{5DD32CA5-747B-4964-B257-6BA4897699E3}" dt="2025-06-16T21:18:27.407" v="2570" actId="20577"/>
          <ac:spMkLst>
            <pc:docMk/>
            <pc:sldMk cId="1184703100" sldId="259"/>
            <ac:spMk id="3" creationId="{A463512A-C8BA-89EF-7BF5-8A8DC5828DA9}"/>
          </ac:spMkLst>
        </pc:spChg>
        <pc:spChg chg="mod">
          <ac:chgData name="Villy Nouli" userId="faab7898-d00d-47d1-a0ba-3400a7802c8a" providerId="ADAL" clId="{5DD32CA5-747B-4964-B257-6BA4897699E3}" dt="2025-06-15T21:59:11.953" v="1952" actId="208"/>
          <ac:spMkLst>
            <pc:docMk/>
            <pc:sldMk cId="1184703100" sldId="259"/>
            <ac:spMk id="5" creationId="{96CBB9B7-C0F3-993F-67FC-97859A458090}"/>
          </ac:spMkLst>
        </pc:spChg>
        <pc:spChg chg="del mod">
          <ac:chgData name="Villy Nouli" userId="faab7898-d00d-47d1-a0ba-3400a7802c8a" providerId="ADAL" clId="{5DD32CA5-747B-4964-B257-6BA4897699E3}" dt="2025-06-16T21:16:40.017" v="2547" actId="478"/>
          <ac:spMkLst>
            <pc:docMk/>
            <pc:sldMk cId="1184703100" sldId="259"/>
            <ac:spMk id="6" creationId="{68B17C16-486F-02AF-BB59-B98E1171836C}"/>
          </ac:spMkLst>
        </pc:spChg>
        <pc:spChg chg="add del mod">
          <ac:chgData name="Villy Nouli" userId="faab7898-d00d-47d1-a0ba-3400a7802c8a" providerId="ADAL" clId="{5DD32CA5-747B-4964-B257-6BA4897699E3}" dt="2025-06-16T21:16:44.670" v="2548" actId="478"/>
          <ac:spMkLst>
            <pc:docMk/>
            <pc:sldMk cId="1184703100" sldId="259"/>
            <ac:spMk id="8" creationId="{EC76D71E-DAC9-AF08-87DE-7BB27E43EF00}"/>
          </ac:spMkLst>
        </pc:spChg>
        <pc:spChg chg="add mod">
          <ac:chgData name="Villy Nouli" userId="faab7898-d00d-47d1-a0ba-3400a7802c8a" providerId="ADAL" clId="{5DD32CA5-747B-4964-B257-6BA4897699E3}" dt="2025-06-15T20:39:13.160" v="690" actId="113"/>
          <ac:spMkLst>
            <pc:docMk/>
            <pc:sldMk cId="1184703100" sldId="259"/>
            <ac:spMk id="11" creationId="{96067636-75A0-70FA-3212-58EF25BF48AC}"/>
          </ac:spMkLst>
        </pc:spChg>
        <pc:picChg chg="add mod ord">
          <ac:chgData name="Villy Nouli" userId="faab7898-d00d-47d1-a0ba-3400a7802c8a" providerId="ADAL" clId="{5DD32CA5-747B-4964-B257-6BA4897699E3}" dt="2025-06-16T21:17:51.191" v="2564" actId="1076"/>
          <ac:picMkLst>
            <pc:docMk/>
            <pc:sldMk cId="1184703100" sldId="259"/>
            <ac:picMk id="2" creationId="{C1D0F56F-A8D0-C86A-69BF-9A7E8DEB4ACD}"/>
          </ac:picMkLst>
        </pc:picChg>
        <pc:picChg chg="add mod">
          <ac:chgData name="Villy Nouli" userId="faab7898-d00d-47d1-a0ba-3400a7802c8a" providerId="ADAL" clId="{5DD32CA5-747B-4964-B257-6BA4897699E3}" dt="2025-06-16T21:18:15.210" v="2567" actId="1076"/>
          <ac:picMkLst>
            <pc:docMk/>
            <pc:sldMk cId="1184703100" sldId="259"/>
            <ac:picMk id="7" creationId="{DAC50A25-8173-007E-F4AC-73B1712DD96C}"/>
          </ac:picMkLst>
        </pc:picChg>
        <pc:picChg chg="add mod">
          <ac:chgData name="Villy Nouli" userId="faab7898-d00d-47d1-a0ba-3400a7802c8a" providerId="ADAL" clId="{5DD32CA5-747B-4964-B257-6BA4897699E3}" dt="2025-06-16T21:18:01.527" v="2566" actId="1076"/>
          <ac:picMkLst>
            <pc:docMk/>
            <pc:sldMk cId="1184703100" sldId="259"/>
            <ac:picMk id="9" creationId="{785CAB2E-1716-3620-1244-5DE2A7648EA8}"/>
          </ac:picMkLst>
        </pc:picChg>
        <pc:picChg chg="add mod">
          <ac:chgData name="Villy Nouli" userId="faab7898-d00d-47d1-a0ba-3400a7802c8a" providerId="ADAL" clId="{5DD32CA5-747B-4964-B257-6BA4897699E3}" dt="2025-06-16T21:17:57.910" v="2565" actId="1076"/>
          <ac:picMkLst>
            <pc:docMk/>
            <pc:sldMk cId="1184703100" sldId="259"/>
            <ac:picMk id="10" creationId="{F58CE281-F0DB-9780-4E43-B0C20ED2402E}"/>
          </ac:picMkLst>
        </pc:picChg>
      </pc:sldChg>
      <pc:sldChg chg="addSp delSp modSp add mod setBg">
        <pc:chgData name="Villy Nouli" userId="faab7898-d00d-47d1-a0ba-3400a7802c8a" providerId="ADAL" clId="{5DD32CA5-747B-4964-B257-6BA4897699E3}" dt="2025-06-17T07:57:53.813" v="2743" actId="20577"/>
        <pc:sldMkLst>
          <pc:docMk/>
          <pc:sldMk cId="230793434" sldId="260"/>
        </pc:sldMkLst>
        <pc:spChg chg="add mod">
          <ac:chgData name="Villy Nouli" userId="faab7898-d00d-47d1-a0ba-3400a7802c8a" providerId="ADAL" clId="{5DD32CA5-747B-4964-B257-6BA4897699E3}" dt="2025-06-16T21:26:06.533" v="2646" actId="14100"/>
          <ac:spMkLst>
            <pc:docMk/>
            <pc:sldMk cId="230793434" sldId="260"/>
            <ac:spMk id="3" creationId="{39C076E8-9FAE-DFE9-76F8-EDF88802257C}"/>
          </ac:spMkLst>
        </pc:spChg>
        <pc:spChg chg="mod">
          <ac:chgData name="Villy Nouli" userId="faab7898-d00d-47d1-a0ba-3400a7802c8a" providerId="ADAL" clId="{5DD32CA5-747B-4964-B257-6BA4897699E3}" dt="2025-06-15T21:59:30.365" v="1955" actId="208"/>
          <ac:spMkLst>
            <pc:docMk/>
            <pc:sldMk cId="230793434" sldId="260"/>
            <ac:spMk id="5" creationId="{EC3B286E-CB8F-A058-238F-B0C91146E018}"/>
          </ac:spMkLst>
        </pc:spChg>
        <pc:spChg chg="mod">
          <ac:chgData name="Villy Nouli" userId="faab7898-d00d-47d1-a0ba-3400a7802c8a" providerId="ADAL" clId="{5DD32CA5-747B-4964-B257-6BA4897699E3}" dt="2025-06-17T07:57:53.813" v="2743" actId="20577"/>
          <ac:spMkLst>
            <pc:docMk/>
            <pc:sldMk cId="230793434" sldId="260"/>
            <ac:spMk id="6" creationId="{5DC433C1-47AC-9E9D-9D96-5C926573A80F}"/>
          </ac:spMkLst>
        </pc:spChg>
        <pc:picChg chg="add mod modCrop">
          <ac:chgData name="Villy Nouli" userId="faab7898-d00d-47d1-a0ba-3400a7802c8a" providerId="ADAL" clId="{5DD32CA5-747B-4964-B257-6BA4897699E3}" dt="2025-06-16T21:27:28.826" v="2663" actId="1076"/>
          <ac:picMkLst>
            <pc:docMk/>
            <pc:sldMk cId="230793434" sldId="260"/>
            <ac:picMk id="2" creationId="{65693581-36D4-3E68-3EB0-E27ED8F0AFE6}"/>
          </ac:picMkLst>
        </pc:picChg>
        <pc:picChg chg="add mod">
          <ac:chgData name="Villy Nouli" userId="faab7898-d00d-47d1-a0ba-3400a7802c8a" providerId="ADAL" clId="{5DD32CA5-747B-4964-B257-6BA4897699E3}" dt="2025-06-16T21:28:21.235" v="2675" actId="1076"/>
          <ac:picMkLst>
            <pc:docMk/>
            <pc:sldMk cId="230793434" sldId="260"/>
            <ac:picMk id="7" creationId="{921273F1-3194-A4E2-EB55-2FD848ECA6BB}"/>
          </ac:picMkLst>
        </pc:picChg>
      </pc:sldChg>
      <pc:sldChg chg="addSp delSp modSp add mod">
        <pc:chgData name="Villy Nouli" userId="faab7898-d00d-47d1-a0ba-3400a7802c8a" providerId="ADAL" clId="{5DD32CA5-747B-4964-B257-6BA4897699E3}" dt="2025-06-16T20:29:01.003" v="2097" actId="1076"/>
        <pc:sldMkLst>
          <pc:docMk/>
          <pc:sldMk cId="3253587296" sldId="261"/>
        </pc:sldMkLst>
        <pc:spChg chg="add mod">
          <ac:chgData name="Villy Nouli" userId="faab7898-d00d-47d1-a0ba-3400a7802c8a" providerId="ADAL" clId="{5DD32CA5-747B-4964-B257-6BA4897699E3}" dt="2025-06-15T20:58:54.054" v="1018" actId="113"/>
          <ac:spMkLst>
            <pc:docMk/>
            <pc:sldMk cId="3253587296" sldId="261"/>
            <ac:spMk id="3" creationId="{E92F7B4E-8414-819C-B3F7-0DE790D22110}"/>
          </ac:spMkLst>
        </pc:spChg>
        <pc:spChg chg="mod">
          <ac:chgData name="Villy Nouli" userId="faab7898-d00d-47d1-a0ba-3400a7802c8a" providerId="ADAL" clId="{5DD32CA5-747B-4964-B257-6BA4897699E3}" dt="2025-06-15T21:59:47.168" v="1958" actId="208"/>
          <ac:spMkLst>
            <pc:docMk/>
            <pc:sldMk cId="3253587296" sldId="261"/>
            <ac:spMk id="5" creationId="{CB9098C2-058C-BA3C-8613-6445378E7CEE}"/>
          </ac:spMkLst>
        </pc:spChg>
        <pc:spChg chg="mod">
          <ac:chgData name="Villy Nouli" userId="faab7898-d00d-47d1-a0ba-3400a7802c8a" providerId="ADAL" clId="{5DD32CA5-747B-4964-B257-6BA4897699E3}" dt="2025-06-16T20:28:57.334" v="2096" actId="1076"/>
          <ac:spMkLst>
            <pc:docMk/>
            <pc:sldMk cId="3253587296" sldId="261"/>
            <ac:spMk id="6" creationId="{FF4BA899-70BF-1D08-523F-9AF2CC5E4EBE}"/>
          </ac:spMkLst>
        </pc:spChg>
        <pc:picChg chg="add mod">
          <ac:chgData name="Villy Nouli" userId="faab7898-d00d-47d1-a0ba-3400a7802c8a" providerId="ADAL" clId="{5DD32CA5-747B-4964-B257-6BA4897699E3}" dt="2025-06-15T20:58:25.943" v="1010" actId="1076"/>
          <ac:picMkLst>
            <pc:docMk/>
            <pc:sldMk cId="3253587296" sldId="261"/>
            <ac:picMk id="2" creationId="{491E12C3-1ED0-A284-C397-481340F0B1A1}"/>
          </ac:picMkLst>
        </pc:picChg>
        <pc:picChg chg="add mod">
          <ac:chgData name="Villy Nouli" userId="faab7898-d00d-47d1-a0ba-3400a7802c8a" providerId="ADAL" clId="{5DD32CA5-747B-4964-B257-6BA4897699E3}" dt="2025-06-15T21:00:32.452" v="1040" actId="1076"/>
          <ac:picMkLst>
            <pc:docMk/>
            <pc:sldMk cId="3253587296" sldId="261"/>
            <ac:picMk id="8" creationId="{77DDEC03-A021-6660-A848-3C796E117AEF}"/>
          </ac:picMkLst>
        </pc:picChg>
        <pc:picChg chg="add mod">
          <ac:chgData name="Villy Nouli" userId="faab7898-d00d-47d1-a0ba-3400a7802c8a" providerId="ADAL" clId="{5DD32CA5-747B-4964-B257-6BA4897699E3}" dt="2025-06-15T21:13:30.521" v="1156" actId="1076"/>
          <ac:picMkLst>
            <pc:docMk/>
            <pc:sldMk cId="3253587296" sldId="261"/>
            <ac:picMk id="9" creationId="{1DA29352-2D98-776E-57ED-CEF600ED426B}"/>
          </ac:picMkLst>
        </pc:picChg>
        <pc:picChg chg="add mod">
          <ac:chgData name="Villy Nouli" userId="faab7898-d00d-47d1-a0ba-3400a7802c8a" providerId="ADAL" clId="{5DD32CA5-747B-4964-B257-6BA4897699E3}" dt="2025-06-16T20:29:01.003" v="2097" actId="1076"/>
          <ac:picMkLst>
            <pc:docMk/>
            <pc:sldMk cId="3253587296" sldId="261"/>
            <ac:picMk id="10" creationId="{0D533965-BF77-206E-CC06-2A0246DFD722}"/>
          </ac:picMkLst>
        </pc:picChg>
      </pc:sldChg>
      <pc:sldChg chg="addSp delSp modSp add mod setBg">
        <pc:chgData name="Villy Nouli" userId="faab7898-d00d-47d1-a0ba-3400a7802c8a" providerId="ADAL" clId="{5DD32CA5-747B-4964-B257-6BA4897699E3}" dt="2025-06-17T10:03:26.668" v="2875" actId="255"/>
        <pc:sldMkLst>
          <pc:docMk/>
          <pc:sldMk cId="1220635214" sldId="262"/>
        </pc:sldMkLst>
        <pc:spChg chg="add mod">
          <ac:chgData name="Villy Nouli" userId="faab7898-d00d-47d1-a0ba-3400a7802c8a" providerId="ADAL" clId="{5DD32CA5-747B-4964-B257-6BA4897699E3}" dt="2025-06-17T08:58:01.546" v="2856" actId="1076"/>
          <ac:spMkLst>
            <pc:docMk/>
            <pc:sldMk cId="1220635214" sldId="262"/>
            <ac:spMk id="2" creationId="{4B8B6BE7-D383-11DA-3CF5-1C47CA294A60}"/>
          </ac:spMkLst>
        </pc:spChg>
        <pc:spChg chg="add del mod ord">
          <ac:chgData name="Villy Nouli" userId="faab7898-d00d-47d1-a0ba-3400a7802c8a" providerId="ADAL" clId="{5DD32CA5-747B-4964-B257-6BA4897699E3}" dt="2025-06-16T20:18:50.382" v="2032" actId="11529"/>
          <ac:spMkLst>
            <pc:docMk/>
            <pc:sldMk cId="1220635214" sldId="262"/>
            <ac:spMk id="3" creationId="{580E1313-C94B-A4D3-6C15-9BD01184C1F9}"/>
          </ac:spMkLst>
        </pc:spChg>
        <pc:spChg chg="add mod">
          <ac:chgData name="Villy Nouli" userId="faab7898-d00d-47d1-a0ba-3400a7802c8a" providerId="ADAL" clId="{5DD32CA5-747B-4964-B257-6BA4897699E3}" dt="2025-06-17T08:57:04.072" v="2823" actId="1076"/>
          <ac:spMkLst>
            <pc:docMk/>
            <pc:sldMk cId="1220635214" sldId="262"/>
            <ac:spMk id="3" creationId="{D72AEA45-78A0-C14C-CA3F-4231C6071E6D}"/>
          </ac:spMkLst>
        </pc:spChg>
        <pc:spChg chg="mod">
          <ac:chgData name="Villy Nouli" userId="faab7898-d00d-47d1-a0ba-3400a7802c8a" providerId="ADAL" clId="{5DD32CA5-747B-4964-B257-6BA4897699E3}" dt="2025-06-16T20:10:24.689" v="1989" actId="207"/>
          <ac:spMkLst>
            <pc:docMk/>
            <pc:sldMk cId="1220635214" sldId="262"/>
            <ac:spMk id="5" creationId="{32FBB691-4732-6448-C505-D31A300D7FC0}"/>
          </ac:spMkLst>
        </pc:spChg>
        <pc:spChg chg="mod">
          <ac:chgData name="Villy Nouli" userId="faab7898-d00d-47d1-a0ba-3400a7802c8a" providerId="ADAL" clId="{5DD32CA5-747B-4964-B257-6BA4897699E3}" dt="2025-06-17T10:03:26.668" v="2875" actId="255"/>
          <ac:spMkLst>
            <pc:docMk/>
            <pc:sldMk cId="1220635214" sldId="262"/>
            <ac:spMk id="6" creationId="{B9358549-24DC-1DD9-7B99-4BE59A7B650E}"/>
          </ac:spMkLst>
        </pc:spChg>
        <pc:spChg chg="add mod">
          <ac:chgData name="Villy Nouli" userId="faab7898-d00d-47d1-a0ba-3400a7802c8a" providerId="ADAL" clId="{5DD32CA5-747B-4964-B257-6BA4897699E3}" dt="2025-06-17T08:56:51.718" v="2820" actId="1036"/>
          <ac:spMkLst>
            <pc:docMk/>
            <pc:sldMk cId="1220635214" sldId="262"/>
            <ac:spMk id="10" creationId="{0BB42935-D5FF-D3C8-0D34-B74D93664CF1}"/>
          </ac:spMkLst>
        </pc:spChg>
        <pc:picChg chg="add mod ord">
          <ac:chgData name="Villy Nouli" userId="faab7898-d00d-47d1-a0ba-3400a7802c8a" providerId="ADAL" clId="{5DD32CA5-747B-4964-B257-6BA4897699E3}" dt="2025-06-17T08:57:57.845" v="2855" actId="1076"/>
          <ac:picMkLst>
            <pc:docMk/>
            <pc:sldMk cId="1220635214" sldId="262"/>
            <ac:picMk id="7" creationId="{39F7ED89-5E1C-5AB2-109E-8E2AABECF6E5}"/>
          </ac:picMkLst>
        </pc:picChg>
      </pc:sldChg>
      <pc:sldChg chg="addSp delSp modSp add mod">
        <pc:chgData name="Villy Nouli" userId="faab7898-d00d-47d1-a0ba-3400a7802c8a" providerId="ADAL" clId="{5DD32CA5-747B-4964-B257-6BA4897699E3}" dt="2025-06-17T08:58:59.883" v="2859" actId="20577"/>
        <pc:sldMkLst>
          <pc:docMk/>
          <pc:sldMk cId="1273735828" sldId="263"/>
        </pc:sldMkLst>
        <pc:spChg chg="mod">
          <ac:chgData name="Villy Nouli" userId="faab7898-d00d-47d1-a0ba-3400a7802c8a" providerId="ADAL" clId="{5DD32CA5-747B-4964-B257-6BA4897699E3}" dt="2025-06-15T22:00:44.633" v="1964" actId="208"/>
          <ac:spMkLst>
            <pc:docMk/>
            <pc:sldMk cId="1273735828" sldId="263"/>
            <ac:spMk id="5" creationId="{B4ECDF90-D000-D61E-E8B5-0A421FF79A1A}"/>
          </ac:spMkLst>
        </pc:spChg>
        <pc:spChg chg="mod">
          <ac:chgData name="Villy Nouli" userId="faab7898-d00d-47d1-a0ba-3400a7802c8a" providerId="ADAL" clId="{5DD32CA5-747B-4964-B257-6BA4897699E3}" dt="2025-06-15T21:48:31.817" v="1936" actId="1076"/>
          <ac:spMkLst>
            <pc:docMk/>
            <pc:sldMk cId="1273735828" sldId="263"/>
            <ac:spMk id="6" creationId="{23250B19-D3C7-65CC-6650-B18E341ABA96}"/>
          </ac:spMkLst>
        </pc:spChg>
        <pc:spChg chg="add del mod">
          <ac:chgData name="Villy Nouli" userId="faab7898-d00d-47d1-a0ba-3400a7802c8a" providerId="ADAL" clId="{5DD32CA5-747B-4964-B257-6BA4897699E3}" dt="2025-06-16T20:14:07.638" v="2016" actId="26606"/>
          <ac:spMkLst>
            <pc:docMk/>
            <pc:sldMk cId="1273735828" sldId="263"/>
            <ac:spMk id="7" creationId="{7F12CD1C-B341-C9F7-073F-D85B2D17A81B}"/>
          </ac:spMkLst>
        </pc:spChg>
        <pc:graphicFrameChg chg="add del">
          <ac:chgData name="Villy Nouli" userId="faab7898-d00d-47d1-a0ba-3400a7802c8a" providerId="ADAL" clId="{5DD32CA5-747B-4964-B257-6BA4897699E3}" dt="2025-06-16T20:14:04.637" v="2013" actId="26606"/>
          <ac:graphicFrameMkLst>
            <pc:docMk/>
            <pc:sldMk cId="1273735828" sldId="263"/>
            <ac:graphicFrameMk id="12" creationId="{7CCA8AF0-1C84-F03D-59BD-E6B6435EA07D}"/>
          </ac:graphicFrameMkLst>
        </pc:graphicFrameChg>
        <pc:graphicFrameChg chg="add del">
          <ac:chgData name="Villy Nouli" userId="faab7898-d00d-47d1-a0ba-3400a7802c8a" providerId="ADAL" clId="{5DD32CA5-747B-4964-B257-6BA4897699E3}" dt="2025-06-16T20:14:07.605" v="2015" actId="26606"/>
          <ac:graphicFrameMkLst>
            <pc:docMk/>
            <pc:sldMk cId="1273735828" sldId="263"/>
            <ac:graphicFrameMk id="14" creationId="{36BC9A12-D21D-FE7B-CE24-F55F635AE9E9}"/>
          </ac:graphicFrameMkLst>
        </pc:graphicFrameChg>
        <pc:graphicFrameChg chg="add mod modGraphic">
          <ac:chgData name="Villy Nouli" userId="faab7898-d00d-47d1-a0ba-3400a7802c8a" providerId="ADAL" clId="{5DD32CA5-747B-4964-B257-6BA4897699E3}" dt="2025-06-17T08:58:59.883" v="2859" actId="20577"/>
          <ac:graphicFrameMkLst>
            <pc:docMk/>
            <pc:sldMk cId="1273735828" sldId="263"/>
            <ac:graphicFrameMk id="16" creationId="{1402A06D-33E2-7513-D618-5F033822D545}"/>
          </ac:graphicFrameMkLst>
        </pc:graphicFrameChg>
        <pc:picChg chg="add del mod">
          <ac:chgData name="Villy Nouli" userId="faab7898-d00d-47d1-a0ba-3400a7802c8a" providerId="ADAL" clId="{5DD32CA5-747B-4964-B257-6BA4897699E3}" dt="2025-06-16T20:13:25.777" v="2007" actId="478"/>
          <ac:picMkLst>
            <pc:docMk/>
            <pc:sldMk cId="1273735828" sldId="263"/>
            <ac:picMk id="3" creationId="{D4B95C60-A426-CF67-3078-E8D4FD0D8E53}"/>
          </ac:picMkLst>
        </pc:picChg>
        <pc:picChg chg="add mod">
          <ac:chgData name="Villy Nouli" userId="faab7898-d00d-47d1-a0ba-3400a7802c8a" providerId="ADAL" clId="{5DD32CA5-747B-4964-B257-6BA4897699E3}" dt="2025-06-16T20:11:38.776" v="2003" actId="1076"/>
          <ac:picMkLst>
            <pc:docMk/>
            <pc:sldMk cId="1273735828" sldId="263"/>
            <ac:picMk id="4" creationId="{953BA5AC-56E7-B768-2252-03E327F29694}"/>
          </ac:picMkLst>
        </pc:picChg>
        <pc:picChg chg="add mod">
          <ac:chgData name="Villy Nouli" userId="faab7898-d00d-47d1-a0ba-3400a7802c8a" providerId="ADAL" clId="{5DD32CA5-747B-4964-B257-6BA4897699E3}" dt="2025-06-16T20:13:35.978" v="2010" actId="1076"/>
          <ac:picMkLst>
            <pc:docMk/>
            <pc:sldMk cId="1273735828" sldId="263"/>
            <ac:picMk id="8" creationId="{4F96B662-4022-F5BE-294D-E7F127485271}"/>
          </ac:picMkLst>
        </pc:picChg>
        <pc:picChg chg="add del mod">
          <ac:chgData name="Villy Nouli" userId="faab7898-d00d-47d1-a0ba-3400a7802c8a" providerId="ADAL" clId="{5DD32CA5-747B-4964-B257-6BA4897699E3}" dt="2025-06-16T20:14:21.146" v="2018" actId="478"/>
          <ac:picMkLst>
            <pc:docMk/>
            <pc:sldMk cId="1273735828" sldId="263"/>
            <ac:picMk id="10" creationId="{DC4DE1C0-8F18-C9FB-1A8C-2AD5A675A876}"/>
          </ac:picMkLst>
        </pc:picChg>
      </pc:sldChg>
      <pc:sldChg chg="addSp delSp modSp add mod setBg">
        <pc:chgData name="Villy Nouli" userId="faab7898-d00d-47d1-a0ba-3400a7802c8a" providerId="ADAL" clId="{5DD32CA5-747B-4964-B257-6BA4897699E3}" dt="2025-06-16T21:10:30.603" v="2458" actId="20577"/>
        <pc:sldMkLst>
          <pc:docMk/>
          <pc:sldMk cId="4157404249" sldId="264"/>
        </pc:sldMkLst>
        <pc:spChg chg="add mod">
          <ac:chgData name="Villy Nouli" userId="faab7898-d00d-47d1-a0ba-3400a7802c8a" providerId="ADAL" clId="{5DD32CA5-747B-4964-B257-6BA4897699E3}" dt="2025-06-16T21:10:30.603" v="2458" actId="20577"/>
          <ac:spMkLst>
            <pc:docMk/>
            <pc:sldMk cId="4157404249" sldId="264"/>
            <ac:spMk id="2" creationId="{A71B26D6-8FCA-32B4-80A1-5E705D260AFE}"/>
          </ac:spMkLst>
        </pc:spChg>
        <pc:spChg chg="add del mod">
          <ac:chgData name="Villy Nouli" userId="faab7898-d00d-47d1-a0ba-3400a7802c8a" providerId="ADAL" clId="{5DD32CA5-747B-4964-B257-6BA4897699E3}" dt="2025-06-16T20:22:25.901" v="2058" actId="478"/>
          <ac:spMkLst>
            <pc:docMk/>
            <pc:sldMk cId="4157404249" sldId="264"/>
            <ac:spMk id="4" creationId="{7E1B6628-B2E1-EA3F-7292-BD5E8F330616}"/>
          </ac:spMkLst>
        </pc:spChg>
        <pc:spChg chg="mod">
          <ac:chgData name="Villy Nouli" userId="faab7898-d00d-47d1-a0ba-3400a7802c8a" providerId="ADAL" clId="{5DD32CA5-747B-4964-B257-6BA4897699E3}" dt="2025-06-16T20:15:41.947" v="2021" actId="26606"/>
          <ac:spMkLst>
            <pc:docMk/>
            <pc:sldMk cId="4157404249" sldId="264"/>
            <ac:spMk id="5" creationId="{D4E6864B-EC9B-D610-7AAE-E494BE3DE6BF}"/>
          </ac:spMkLst>
        </pc:spChg>
        <pc:spChg chg="del mod">
          <ac:chgData name="Villy Nouli" userId="faab7898-d00d-47d1-a0ba-3400a7802c8a" providerId="ADAL" clId="{5DD32CA5-747B-4964-B257-6BA4897699E3}" dt="2025-06-16T20:22:17.724" v="2055" actId="478"/>
          <ac:spMkLst>
            <pc:docMk/>
            <pc:sldMk cId="4157404249" sldId="264"/>
            <ac:spMk id="6" creationId="{921038F8-FACB-270A-2D5B-6075527D52EF}"/>
          </ac:spMkLst>
        </pc:spChg>
        <pc:spChg chg="add del">
          <ac:chgData name="Villy Nouli" userId="faab7898-d00d-47d1-a0ba-3400a7802c8a" providerId="ADAL" clId="{5DD32CA5-747B-4964-B257-6BA4897699E3}" dt="2025-06-16T20:15:41.947" v="2021" actId="26606"/>
          <ac:spMkLst>
            <pc:docMk/>
            <pc:sldMk cId="4157404249" sldId="264"/>
            <ac:spMk id="12" creationId="{E22359E4-350C-4B4C-903D-CD1B2BA31BC6}"/>
          </ac:spMkLst>
        </pc:spChg>
        <pc:spChg chg="add del">
          <ac:chgData name="Villy Nouli" userId="faab7898-d00d-47d1-a0ba-3400a7802c8a" providerId="ADAL" clId="{5DD32CA5-747B-4964-B257-6BA4897699E3}" dt="2025-06-16T20:15:41.947" v="2021" actId="26606"/>
          <ac:spMkLst>
            <pc:docMk/>
            <pc:sldMk cId="4157404249" sldId="264"/>
            <ac:spMk id="18" creationId="{CB5FC5A2-E1DC-4DFE-9837-1EA5E869A90B}"/>
          </ac:spMkLst>
        </pc:spChg>
        <pc:grpChg chg="add del">
          <ac:chgData name="Villy Nouli" userId="faab7898-d00d-47d1-a0ba-3400a7802c8a" providerId="ADAL" clId="{5DD32CA5-747B-4964-B257-6BA4897699E3}" dt="2025-06-16T20:15:41.947" v="2021" actId="26606"/>
          <ac:grpSpMkLst>
            <pc:docMk/>
            <pc:sldMk cId="4157404249" sldId="264"/>
            <ac:grpSpMk id="14" creationId="{D2A542E6-1924-4FE2-89D1-3CB19468C1F6}"/>
          </ac:grpSpMkLst>
        </pc:grpChg>
        <pc:grpChg chg="add del">
          <ac:chgData name="Villy Nouli" userId="faab7898-d00d-47d1-a0ba-3400a7802c8a" providerId="ADAL" clId="{5DD32CA5-747B-4964-B257-6BA4897699E3}" dt="2025-06-16T20:15:41.947" v="2021" actId="26606"/>
          <ac:grpSpMkLst>
            <pc:docMk/>
            <pc:sldMk cId="4157404249" sldId="264"/>
            <ac:grpSpMk id="20" creationId="{72024ACE-D556-4A21-9B17-7CA3E82DA45F}"/>
          </ac:grpSpMkLst>
        </pc:grpChg>
        <pc:picChg chg="add del mod">
          <ac:chgData name="Villy Nouli" userId="faab7898-d00d-47d1-a0ba-3400a7802c8a" providerId="ADAL" clId="{5DD32CA5-747B-4964-B257-6BA4897699E3}" dt="2025-06-16T20:29:36.146" v="2099" actId="478"/>
          <ac:picMkLst>
            <pc:docMk/>
            <pc:sldMk cId="4157404249" sldId="264"/>
            <ac:picMk id="7" creationId="{978AA58A-6950-4128-51FE-5A3D3DA180F8}"/>
          </ac:picMkLst>
        </pc:picChg>
        <pc:picChg chg="add mod">
          <ac:chgData name="Villy Nouli" userId="faab7898-d00d-47d1-a0ba-3400a7802c8a" providerId="ADAL" clId="{5DD32CA5-747B-4964-B257-6BA4897699E3}" dt="2025-06-16T20:30:46.496" v="2185" actId="1440"/>
          <ac:picMkLst>
            <pc:docMk/>
            <pc:sldMk cId="4157404249" sldId="264"/>
            <ac:picMk id="8" creationId="{3F7ABE37-CDBD-DBF8-8ABA-2082AFC36D0A}"/>
          </ac:picMkLst>
        </pc:picChg>
      </pc:sldChg>
      <pc:sldMasterChg chg="setBg modSldLayout">
        <pc:chgData name="Villy Nouli" userId="faab7898-d00d-47d1-a0ba-3400a7802c8a" providerId="ADAL" clId="{5DD32CA5-747B-4964-B257-6BA4897699E3}" dt="2025-06-17T07:36:21.635" v="2677"/>
        <pc:sldMasterMkLst>
          <pc:docMk/>
          <pc:sldMasterMk cId="941541067" sldId="2147483648"/>
        </pc:sldMasterMkLst>
        <pc:sldLayoutChg chg="setBg">
          <pc:chgData name="Villy Nouli" userId="faab7898-d00d-47d1-a0ba-3400a7802c8a" providerId="ADAL" clId="{5DD32CA5-747B-4964-B257-6BA4897699E3}" dt="2025-06-17T07:36:21.635" v="2677"/>
          <pc:sldLayoutMkLst>
            <pc:docMk/>
            <pc:sldMasterMk cId="941541067" sldId="2147483648"/>
            <pc:sldLayoutMk cId="1842761436" sldId="2147483649"/>
          </pc:sldLayoutMkLst>
        </pc:sldLayoutChg>
        <pc:sldLayoutChg chg="setBg">
          <pc:chgData name="Villy Nouli" userId="faab7898-d00d-47d1-a0ba-3400a7802c8a" providerId="ADAL" clId="{5DD32CA5-747B-4964-B257-6BA4897699E3}" dt="2025-06-17T07:36:21.635" v="2677"/>
          <pc:sldLayoutMkLst>
            <pc:docMk/>
            <pc:sldMasterMk cId="941541067" sldId="2147483648"/>
            <pc:sldLayoutMk cId="838812654" sldId="2147483650"/>
          </pc:sldLayoutMkLst>
        </pc:sldLayoutChg>
        <pc:sldLayoutChg chg="setBg">
          <pc:chgData name="Villy Nouli" userId="faab7898-d00d-47d1-a0ba-3400a7802c8a" providerId="ADAL" clId="{5DD32CA5-747B-4964-B257-6BA4897699E3}" dt="2025-06-17T07:36:21.635" v="2677"/>
          <pc:sldLayoutMkLst>
            <pc:docMk/>
            <pc:sldMasterMk cId="941541067" sldId="2147483648"/>
            <pc:sldLayoutMk cId="2574723303" sldId="2147483651"/>
          </pc:sldLayoutMkLst>
        </pc:sldLayoutChg>
        <pc:sldLayoutChg chg="setBg">
          <pc:chgData name="Villy Nouli" userId="faab7898-d00d-47d1-a0ba-3400a7802c8a" providerId="ADAL" clId="{5DD32CA5-747B-4964-B257-6BA4897699E3}" dt="2025-06-17T07:36:21.635" v="2677"/>
          <pc:sldLayoutMkLst>
            <pc:docMk/>
            <pc:sldMasterMk cId="941541067" sldId="2147483648"/>
            <pc:sldLayoutMk cId="432235866" sldId="2147483652"/>
          </pc:sldLayoutMkLst>
        </pc:sldLayoutChg>
        <pc:sldLayoutChg chg="setBg">
          <pc:chgData name="Villy Nouli" userId="faab7898-d00d-47d1-a0ba-3400a7802c8a" providerId="ADAL" clId="{5DD32CA5-747B-4964-B257-6BA4897699E3}" dt="2025-06-17T07:36:21.635" v="2677"/>
          <pc:sldLayoutMkLst>
            <pc:docMk/>
            <pc:sldMasterMk cId="941541067" sldId="2147483648"/>
            <pc:sldLayoutMk cId="409094799" sldId="2147483653"/>
          </pc:sldLayoutMkLst>
        </pc:sldLayoutChg>
        <pc:sldLayoutChg chg="setBg">
          <pc:chgData name="Villy Nouli" userId="faab7898-d00d-47d1-a0ba-3400a7802c8a" providerId="ADAL" clId="{5DD32CA5-747B-4964-B257-6BA4897699E3}" dt="2025-06-17T07:36:21.635" v="2677"/>
          <pc:sldLayoutMkLst>
            <pc:docMk/>
            <pc:sldMasterMk cId="941541067" sldId="2147483648"/>
            <pc:sldLayoutMk cId="2847042276" sldId="2147483654"/>
          </pc:sldLayoutMkLst>
        </pc:sldLayoutChg>
        <pc:sldLayoutChg chg="setBg">
          <pc:chgData name="Villy Nouli" userId="faab7898-d00d-47d1-a0ba-3400a7802c8a" providerId="ADAL" clId="{5DD32CA5-747B-4964-B257-6BA4897699E3}" dt="2025-06-17T07:36:21.635" v="2677"/>
          <pc:sldLayoutMkLst>
            <pc:docMk/>
            <pc:sldMasterMk cId="941541067" sldId="2147483648"/>
            <pc:sldLayoutMk cId="2928794193" sldId="2147483655"/>
          </pc:sldLayoutMkLst>
        </pc:sldLayoutChg>
        <pc:sldLayoutChg chg="setBg">
          <pc:chgData name="Villy Nouli" userId="faab7898-d00d-47d1-a0ba-3400a7802c8a" providerId="ADAL" clId="{5DD32CA5-747B-4964-B257-6BA4897699E3}" dt="2025-06-17T07:36:21.635" v="2677"/>
          <pc:sldLayoutMkLst>
            <pc:docMk/>
            <pc:sldMasterMk cId="941541067" sldId="2147483648"/>
            <pc:sldLayoutMk cId="1829917765" sldId="2147483656"/>
          </pc:sldLayoutMkLst>
        </pc:sldLayoutChg>
        <pc:sldLayoutChg chg="setBg">
          <pc:chgData name="Villy Nouli" userId="faab7898-d00d-47d1-a0ba-3400a7802c8a" providerId="ADAL" clId="{5DD32CA5-747B-4964-B257-6BA4897699E3}" dt="2025-06-17T07:36:21.635" v="2677"/>
          <pc:sldLayoutMkLst>
            <pc:docMk/>
            <pc:sldMasterMk cId="941541067" sldId="2147483648"/>
            <pc:sldLayoutMk cId="2312353030" sldId="2147483657"/>
          </pc:sldLayoutMkLst>
        </pc:sldLayoutChg>
        <pc:sldLayoutChg chg="setBg">
          <pc:chgData name="Villy Nouli" userId="faab7898-d00d-47d1-a0ba-3400a7802c8a" providerId="ADAL" clId="{5DD32CA5-747B-4964-B257-6BA4897699E3}" dt="2025-06-17T07:36:21.635" v="2677"/>
          <pc:sldLayoutMkLst>
            <pc:docMk/>
            <pc:sldMasterMk cId="941541067" sldId="2147483648"/>
            <pc:sldLayoutMk cId="3649044590" sldId="2147483658"/>
          </pc:sldLayoutMkLst>
        </pc:sldLayoutChg>
        <pc:sldLayoutChg chg="setBg">
          <pc:chgData name="Villy Nouli" userId="faab7898-d00d-47d1-a0ba-3400a7802c8a" providerId="ADAL" clId="{5DD32CA5-747B-4964-B257-6BA4897699E3}" dt="2025-06-17T07:36:21.635" v="2677"/>
          <pc:sldLayoutMkLst>
            <pc:docMk/>
            <pc:sldMasterMk cId="941541067" sldId="2147483648"/>
            <pc:sldLayoutMk cId="4200876341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BFC23-E113-467D-A849-9B562322FE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E15DB-DE41-4AE9-9BEC-B091EC0345DC}">
      <dgm:prSet/>
      <dgm:spPr/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Δεν αρκεί η εταιρική πολιτική, χρειάζεται </a:t>
          </a:r>
          <a:r>
            <a: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πράξη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15B44CB-50B1-4636-A15D-1BA8F21E6FD8}" type="parTrans" cxnId="{1A721D32-408A-4B49-9FF7-6607DBB50E6B}">
      <dgm:prSet/>
      <dgm:spPr/>
      <dgm:t>
        <a:bodyPr/>
        <a:lstStyle/>
        <a:p>
          <a:endParaRPr lang="en-US"/>
        </a:p>
      </dgm:t>
    </dgm:pt>
    <dgm:pt modelId="{06A26ABF-0960-4D3E-B55B-F538F2281B88}" type="sibTrans" cxnId="{1A721D32-408A-4B49-9FF7-6607DBB50E6B}">
      <dgm:prSet/>
      <dgm:spPr/>
      <dgm:t>
        <a:bodyPr/>
        <a:lstStyle/>
        <a:p>
          <a:endParaRPr lang="en-US"/>
        </a:p>
      </dgm:t>
    </dgm:pt>
    <dgm:pt modelId="{FFD7DB1D-FD38-4106-8B4A-04FACA320154}">
      <dgm:prSet/>
      <dgm:spPr/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Η </a:t>
          </a:r>
          <a:r>
            <a:rPr lang="el-GR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σιωπή</a:t>
          </a:r>
          <a:r>
            <a:rPr lang="el-G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δε 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σημαίνει απουσία προβλημάτων.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58A0907-887A-4F31-A168-90A73A821370}" type="parTrans" cxnId="{1E2FA8BA-95CC-458E-A670-88B12C592E03}">
      <dgm:prSet/>
      <dgm:spPr/>
      <dgm:t>
        <a:bodyPr/>
        <a:lstStyle/>
        <a:p>
          <a:endParaRPr lang="en-US"/>
        </a:p>
      </dgm:t>
    </dgm:pt>
    <dgm:pt modelId="{369061A6-206C-4A1B-ADB2-16B7077DB3BB}" type="sibTrans" cxnId="{1E2FA8BA-95CC-458E-A670-88B12C592E03}">
      <dgm:prSet/>
      <dgm:spPr/>
      <dgm:t>
        <a:bodyPr/>
        <a:lstStyle/>
        <a:p>
          <a:endParaRPr lang="en-US"/>
        </a:p>
      </dgm:t>
    </dgm:pt>
    <dgm:pt modelId="{2420C346-DE55-4C60-ADFA-9DC376938BD1}">
      <dgm:prSet/>
      <dgm:spPr/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Η εκπαίδευση είναι </a:t>
          </a:r>
          <a:r>
            <a: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επένδυση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όχι πολυτέλεια.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FA6FFF7-815D-4BC3-ACDD-4354836BBA7D}" type="parTrans" cxnId="{27107F56-3331-4602-A57D-5E3CE5221034}">
      <dgm:prSet/>
      <dgm:spPr/>
      <dgm:t>
        <a:bodyPr/>
        <a:lstStyle/>
        <a:p>
          <a:endParaRPr lang="en-US"/>
        </a:p>
      </dgm:t>
    </dgm:pt>
    <dgm:pt modelId="{4CBD9755-B721-4986-A142-FAC37C384A05}" type="sibTrans" cxnId="{27107F56-3331-4602-A57D-5E3CE5221034}">
      <dgm:prSet/>
      <dgm:spPr/>
      <dgm:t>
        <a:bodyPr/>
        <a:lstStyle/>
        <a:p>
          <a:endParaRPr lang="en-US"/>
        </a:p>
      </dgm:t>
    </dgm:pt>
    <dgm:pt modelId="{AB6A7694-7CC5-45EA-8866-5DB897C68CFA}">
      <dgm:prSet/>
      <dgm:spPr/>
      <dgm:t>
        <a:bodyPr/>
        <a:lstStyle/>
        <a:p>
          <a:r>
            <a:rPr lang="el-GR" b="1" dirty="0"/>
            <a:t>Η </a:t>
          </a:r>
          <a:r>
            <a: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κουλτούρα</a:t>
          </a:r>
          <a:r>
            <a:rPr lang="el-GR" b="1" dirty="0"/>
            <a:t> σεβασμού συντελεί στην πρόληψη.</a:t>
          </a:r>
          <a:endParaRPr lang="en-US" dirty="0"/>
        </a:p>
      </dgm:t>
    </dgm:pt>
    <dgm:pt modelId="{666D0454-196C-44BE-866A-26CB8353A4AF}" type="parTrans" cxnId="{2408A6C3-1D79-4437-A7F5-C3060CF3A0C7}">
      <dgm:prSet/>
      <dgm:spPr/>
      <dgm:t>
        <a:bodyPr/>
        <a:lstStyle/>
        <a:p>
          <a:endParaRPr lang="en-US"/>
        </a:p>
      </dgm:t>
    </dgm:pt>
    <dgm:pt modelId="{7A599D84-8C1C-484C-86F5-EFDEF962F0C1}" type="sibTrans" cxnId="{2408A6C3-1D79-4437-A7F5-C3060CF3A0C7}">
      <dgm:prSet/>
      <dgm:spPr/>
      <dgm:t>
        <a:bodyPr/>
        <a:lstStyle/>
        <a:p>
          <a:endParaRPr lang="en-US"/>
        </a:p>
      </dgm:t>
    </dgm:pt>
    <dgm:pt modelId="{4665A356-7387-41A7-89B2-A3B89517474B}" type="pres">
      <dgm:prSet presAssocID="{A8BBFC23-E113-467D-A849-9B562322FE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A53DC65-A47C-436D-9659-07A14C75D2DD}" type="pres">
      <dgm:prSet presAssocID="{9D6E15DB-DE41-4AE9-9BEC-B091EC0345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797636-C2FC-4DCF-BC61-BF70C32BA9C6}" type="pres">
      <dgm:prSet presAssocID="{06A26ABF-0960-4D3E-B55B-F538F2281B88}" presName="spacer" presStyleCnt="0"/>
      <dgm:spPr/>
    </dgm:pt>
    <dgm:pt modelId="{154139EF-5C4A-4F67-BB27-293A4BD559AB}" type="pres">
      <dgm:prSet presAssocID="{FFD7DB1D-FD38-4106-8B4A-04FACA32015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D37ADC-AB52-4DBF-B502-A5863E734CA7}" type="pres">
      <dgm:prSet presAssocID="{369061A6-206C-4A1B-ADB2-16B7077DB3BB}" presName="spacer" presStyleCnt="0"/>
      <dgm:spPr/>
    </dgm:pt>
    <dgm:pt modelId="{4FCF5A90-1BCC-4F8F-96F7-5036DA1955CD}" type="pres">
      <dgm:prSet presAssocID="{2420C346-DE55-4C60-ADFA-9DC376938BD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D7AFE8-FA0E-4F75-9FCE-82D0469466CB}" type="pres">
      <dgm:prSet presAssocID="{4CBD9755-B721-4986-A142-FAC37C384A05}" presName="spacer" presStyleCnt="0"/>
      <dgm:spPr/>
    </dgm:pt>
    <dgm:pt modelId="{F47D96F2-9987-45A8-974E-DE637E3A4C14}" type="pres">
      <dgm:prSet presAssocID="{AB6A7694-7CC5-45EA-8866-5DB897C68CF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11FD285-3609-463F-8FB3-0B3FD957C51F}" type="presOf" srcId="{AB6A7694-7CC5-45EA-8866-5DB897C68CFA}" destId="{F47D96F2-9987-45A8-974E-DE637E3A4C14}" srcOrd="0" destOrd="0" presId="urn:microsoft.com/office/officeart/2005/8/layout/vList2"/>
    <dgm:cxn modelId="{D036EA2C-4CE3-4946-845B-F255DDFB25E6}" type="presOf" srcId="{A8BBFC23-E113-467D-A849-9B562322FE3A}" destId="{4665A356-7387-41A7-89B2-A3B89517474B}" srcOrd="0" destOrd="0" presId="urn:microsoft.com/office/officeart/2005/8/layout/vList2"/>
    <dgm:cxn modelId="{563BBA77-D55F-4476-B687-AF7405E1694D}" type="presOf" srcId="{9D6E15DB-DE41-4AE9-9BEC-B091EC0345DC}" destId="{6A53DC65-A47C-436D-9659-07A14C75D2DD}" srcOrd="0" destOrd="0" presId="urn:microsoft.com/office/officeart/2005/8/layout/vList2"/>
    <dgm:cxn modelId="{88713C80-202C-4C52-993E-D33DA32C975F}" type="presOf" srcId="{2420C346-DE55-4C60-ADFA-9DC376938BD1}" destId="{4FCF5A90-1BCC-4F8F-96F7-5036DA1955CD}" srcOrd="0" destOrd="0" presId="urn:microsoft.com/office/officeart/2005/8/layout/vList2"/>
    <dgm:cxn modelId="{723864C7-2B35-4F2A-8D54-BC5657C3BFC6}" type="presOf" srcId="{FFD7DB1D-FD38-4106-8B4A-04FACA320154}" destId="{154139EF-5C4A-4F67-BB27-293A4BD559AB}" srcOrd="0" destOrd="0" presId="urn:microsoft.com/office/officeart/2005/8/layout/vList2"/>
    <dgm:cxn modelId="{1E2FA8BA-95CC-458E-A670-88B12C592E03}" srcId="{A8BBFC23-E113-467D-A849-9B562322FE3A}" destId="{FFD7DB1D-FD38-4106-8B4A-04FACA320154}" srcOrd="1" destOrd="0" parTransId="{858A0907-887A-4F31-A168-90A73A821370}" sibTransId="{369061A6-206C-4A1B-ADB2-16B7077DB3BB}"/>
    <dgm:cxn modelId="{27107F56-3331-4602-A57D-5E3CE5221034}" srcId="{A8BBFC23-E113-467D-A849-9B562322FE3A}" destId="{2420C346-DE55-4C60-ADFA-9DC376938BD1}" srcOrd="2" destOrd="0" parTransId="{7FA6FFF7-815D-4BC3-ACDD-4354836BBA7D}" sibTransId="{4CBD9755-B721-4986-A142-FAC37C384A05}"/>
    <dgm:cxn modelId="{2408A6C3-1D79-4437-A7F5-C3060CF3A0C7}" srcId="{A8BBFC23-E113-467D-A849-9B562322FE3A}" destId="{AB6A7694-7CC5-45EA-8866-5DB897C68CFA}" srcOrd="3" destOrd="0" parTransId="{666D0454-196C-44BE-866A-26CB8353A4AF}" sibTransId="{7A599D84-8C1C-484C-86F5-EFDEF962F0C1}"/>
    <dgm:cxn modelId="{1A721D32-408A-4B49-9FF7-6607DBB50E6B}" srcId="{A8BBFC23-E113-467D-A849-9B562322FE3A}" destId="{9D6E15DB-DE41-4AE9-9BEC-B091EC0345DC}" srcOrd="0" destOrd="0" parTransId="{F15B44CB-50B1-4636-A15D-1BA8F21E6FD8}" sibTransId="{06A26ABF-0960-4D3E-B55B-F538F2281B88}"/>
    <dgm:cxn modelId="{EF403F94-042E-4BFB-9869-21B4D0CF32F7}" type="presParOf" srcId="{4665A356-7387-41A7-89B2-A3B89517474B}" destId="{6A53DC65-A47C-436D-9659-07A14C75D2DD}" srcOrd="0" destOrd="0" presId="urn:microsoft.com/office/officeart/2005/8/layout/vList2"/>
    <dgm:cxn modelId="{9947ED3B-E5F2-4F28-9C1E-98E0E7133FD7}" type="presParOf" srcId="{4665A356-7387-41A7-89B2-A3B89517474B}" destId="{DF797636-C2FC-4DCF-BC61-BF70C32BA9C6}" srcOrd="1" destOrd="0" presId="urn:microsoft.com/office/officeart/2005/8/layout/vList2"/>
    <dgm:cxn modelId="{6B795414-0C95-41AC-8669-FCAD40C8BD99}" type="presParOf" srcId="{4665A356-7387-41A7-89B2-A3B89517474B}" destId="{154139EF-5C4A-4F67-BB27-293A4BD559AB}" srcOrd="2" destOrd="0" presId="urn:microsoft.com/office/officeart/2005/8/layout/vList2"/>
    <dgm:cxn modelId="{20E980AB-7F8B-4613-B0FD-EF13F84EB604}" type="presParOf" srcId="{4665A356-7387-41A7-89B2-A3B89517474B}" destId="{9AD37ADC-AB52-4DBF-B502-A5863E734CA7}" srcOrd="3" destOrd="0" presId="urn:microsoft.com/office/officeart/2005/8/layout/vList2"/>
    <dgm:cxn modelId="{504C854E-A6C5-460B-B254-FDFDB3D231FD}" type="presParOf" srcId="{4665A356-7387-41A7-89B2-A3B89517474B}" destId="{4FCF5A90-1BCC-4F8F-96F7-5036DA1955CD}" srcOrd="4" destOrd="0" presId="urn:microsoft.com/office/officeart/2005/8/layout/vList2"/>
    <dgm:cxn modelId="{869F375B-BF1A-4C28-AF1F-9572EE52CFC9}" type="presParOf" srcId="{4665A356-7387-41A7-89B2-A3B89517474B}" destId="{D0D7AFE8-FA0E-4F75-9FCE-82D0469466CB}" srcOrd="5" destOrd="0" presId="urn:microsoft.com/office/officeart/2005/8/layout/vList2"/>
    <dgm:cxn modelId="{041D76C5-A54A-47BD-AA28-92191CF75F48}" type="presParOf" srcId="{4665A356-7387-41A7-89B2-A3B89517474B}" destId="{F47D96F2-9987-45A8-974E-DE637E3A4C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3DC65-A47C-436D-9659-07A14C75D2DD}">
      <dsp:nvSpPr>
        <dsp:cNvPr id="0" name=""/>
        <dsp:cNvSpPr/>
      </dsp:nvSpPr>
      <dsp:spPr>
        <a:xfrm>
          <a:off x="0" y="592549"/>
          <a:ext cx="6990080" cy="51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Δεν αρκεί η εταιρική πολιτική, χρειάζεται </a:t>
          </a:r>
          <a:r>
            <a:rPr lang="el-GR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πράξη</a:t>
          </a:r>
          <a:r>
            <a:rPr lang="el-GR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5356" y="617905"/>
        <a:ext cx="6939368" cy="468713"/>
      </dsp:txXfrm>
    </dsp:sp>
    <dsp:sp modelId="{154139EF-5C4A-4F67-BB27-293A4BD559AB}">
      <dsp:nvSpPr>
        <dsp:cNvPr id="0" name=""/>
        <dsp:cNvSpPr/>
      </dsp:nvSpPr>
      <dsp:spPr>
        <a:xfrm>
          <a:off x="0" y="1172454"/>
          <a:ext cx="6990080" cy="51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Η </a:t>
          </a:r>
          <a:r>
            <a:rPr lang="el-GR" sz="21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σιωπή</a:t>
          </a:r>
          <a:r>
            <a:rPr lang="el-GR" sz="21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δε </a:t>
          </a:r>
          <a:r>
            <a:rPr lang="el-GR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σημαίνει απουσία προβλημάτων.</a:t>
          </a:r>
          <a:endParaRPr lang="en-US" sz="2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5356" y="1197810"/>
        <a:ext cx="6939368" cy="468713"/>
      </dsp:txXfrm>
    </dsp:sp>
    <dsp:sp modelId="{4FCF5A90-1BCC-4F8F-96F7-5036DA1955CD}">
      <dsp:nvSpPr>
        <dsp:cNvPr id="0" name=""/>
        <dsp:cNvSpPr/>
      </dsp:nvSpPr>
      <dsp:spPr>
        <a:xfrm>
          <a:off x="0" y="1752360"/>
          <a:ext cx="6990080" cy="51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Η εκπαίδευση είναι </a:t>
          </a:r>
          <a:r>
            <a:rPr lang="el-GR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επένδυση</a:t>
          </a:r>
          <a:r>
            <a:rPr lang="el-GR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όχι πολυτέλεια.</a:t>
          </a:r>
          <a:endParaRPr lang="en-US" sz="2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5356" y="1777716"/>
        <a:ext cx="6939368" cy="468713"/>
      </dsp:txXfrm>
    </dsp:sp>
    <dsp:sp modelId="{F47D96F2-9987-45A8-974E-DE637E3A4C14}">
      <dsp:nvSpPr>
        <dsp:cNvPr id="0" name=""/>
        <dsp:cNvSpPr/>
      </dsp:nvSpPr>
      <dsp:spPr>
        <a:xfrm>
          <a:off x="0" y="2332265"/>
          <a:ext cx="6990080" cy="51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/>
            <a:t>Η </a:t>
          </a:r>
          <a:r>
            <a:rPr lang="el-GR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κουλτούρα</a:t>
          </a:r>
          <a:r>
            <a:rPr lang="el-GR" sz="2100" b="1" kern="1200" dirty="0"/>
            <a:t> σεβασμού συντελεί στην πρόληψη.</a:t>
          </a:r>
          <a:endParaRPr lang="en-US" sz="2100" kern="1200" dirty="0"/>
        </a:p>
      </dsp:txBody>
      <dsp:txXfrm>
        <a:off x="25356" y="2357621"/>
        <a:ext cx="6939368" cy="468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56904-2569-4CA3-BB5C-93FC77541DA2}" type="datetimeFigureOut">
              <a:rPr lang="el-GR" smtClean="0"/>
              <a:t>17/6/2025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C07CC-4618-4F42-AD63-9869A4CE9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15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C07CC-4618-4F42-AD63-9869A4CE935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98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C07CC-4618-4F42-AD63-9869A4CE935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14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E5D45-5010-0C11-A444-50E08AD92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C3EEA1-B2DD-0840-238C-3F70A3D03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39F78E-6284-400F-70E9-1C1524E8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E52F-CB73-4E61-B811-D7598AE8E73A}" type="datetimeFigureOut">
              <a:rPr lang="el-GR" smtClean="0"/>
              <a:t>17/6/2025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CA76B0-AF9D-84F3-D7F5-5955C29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6278D-DB29-AFC1-E340-9AA17593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F7D6-1A85-4552-AFC4-8F07024A8B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76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98F3E-E7A0-1AA1-21A1-D56CEE63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67CEBE-304D-E38E-0ABB-9BE944B9B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0B5D44-CEED-E39C-DEA5-08449C55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E52F-CB73-4E61-B811-D7598AE8E73A}" type="datetimeFigureOut">
              <a:rPr lang="el-GR" smtClean="0"/>
              <a:t>17/6/2025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F311B5-3915-8BA6-092C-B3DC34EC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721E53-AFC1-0A0D-7FBC-71F1B8CB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F7D6-1A85-4552-AFC4-8F07024A8B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04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F334B3E-FD11-FA6A-A15D-435799BE5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04357D-F9BA-5D1D-233E-2DA4A5F7D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DD765-F5BC-F1FA-060C-61B73B37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E52F-CB73-4E61-B811-D7598AE8E73A}" type="datetimeFigureOut">
              <a:rPr lang="el-GR" smtClean="0"/>
              <a:t>17/6/2025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30BFF-FFF5-4F7A-6831-52872CD8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7D589F-D692-79C4-5CAA-263B2A27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F7D6-1A85-4552-AFC4-8F07024A8B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087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E962F-A486-F3A5-7860-23C4E262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298C79-D631-DACB-A52C-A3AE0E740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7D724A-4976-5AA6-0835-006A1C81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E52F-CB73-4E61-B811-D7598AE8E73A}" type="datetimeFigureOut">
              <a:rPr lang="el-GR" smtClean="0"/>
              <a:t>17/6/2025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22B33D-B625-6EEC-D52C-2B445BD4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B49BD1-8E83-BA84-BA6C-2D5D842A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F7D6-1A85-4552-AFC4-8F07024A8B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81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14778-21CE-3247-E289-424077DA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E4B396-9C61-27BE-8B1D-CB9729271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B21025-4DAF-3D8D-F1D9-0511A0B1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E52F-CB73-4E61-B811-D7598AE8E73A}" type="datetimeFigureOut">
              <a:rPr lang="el-GR" smtClean="0"/>
              <a:t>17/6/2025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1DD8A9-88E1-BAEB-37A2-80B7CAAF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86A4B0-B71E-F3C4-A865-C3087751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F7D6-1A85-4552-AFC4-8F07024A8B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72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1EEA4-BF6F-B27D-3755-61821BCB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146B12-7FA3-A285-2DDF-18F19D6BB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DC2B49-A681-4A55-A788-2520F0C60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BF11C0-983B-51E1-67D6-0470C7EE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E52F-CB73-4E61-B811-D7598AE8E73A}" type="datetimeFigureOut">
              <a:rPr lang="el-GR" smtClean="0"/>
              <a:t>17/6/2025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0F2C67-3DC2-77B3-743C-E89860ED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277E98-B7A1-7D8A-B288-65900B6B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F7D6-1A85-4552-AFC4-8F07024A8B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23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C1E27-7F71-C64B-8C5E-8A3CB95D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08DA6B-23F9-29F0-DA05-B1626B92D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28C07F-8D43-8CDE-6423-D658A2D2C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6082A0-9F7A-9584-132F-E4F3946ED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185275-1935-C8DE-B539-CF697E036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929575-BF89-AEF3-B9A4-FCF25811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E52F-CB73-4E61-B811-D7598AE8E73A}" type="datetimeFigureOut">
              <a:rPr lang="el-GR" smtClean="0"/>
              <a:t>17/6/2025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A9E193-58FF-0128-EA0E-E35CD83F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5BEAD8-B7EF-F989-B381-82457AEB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F7D6-1A85-4552-AFC4-8F07024A8B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09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40D22-9332-1470-6D2E-9B0B15A9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4B080C-B832-96D9-CE69-DB997033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E52F-CB73-4E61-B811-D7598AE8E73A}" type="datetimeFigureOut">
              <a:rPr lang="el-GR" smtClean="0"/>
              <a:t>17/6/2025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9878BB-EDF4-610A-67DF-9A5F41A8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AC9F25-2100-2FEB-0196-052BAAD1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F7D6-1A85-4552-AFC4-8F07024A8B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704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A8B0B9E-7159-AAFD-CD28-EBACCA51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E52F-CB73-4E61-B811-D7598AE8E73A}" type="datetimeFigureOut">
              <a:rPr lang="el-GR" smtClean="0"/>
              <a:t>17/6/2025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061737-9C5E-A1CA-E814-2D85A088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6A6415-BC15-0BF6-D084-2A9F1157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F7D6-1A85-4552-AFC4-8F07024A8B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79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2A663-D3C4-DBC0-FBE2-814016FE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09D875-E591-5F39-D023-F0D64FD1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6C6741-3898-AFFA-ACD3-9DCFD3C7A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5AA53E-72D2-5777-7DD8-D4457AEC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E52F-CB73-4E61-B811-D7598AE8E73A}" type="datetimeFigureOut">
              <a:rPr lang="el-GR" smtClean="0"/>
              <a:t>17/6/2025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B99584-D359-771A-AECB-C328D5F1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010829-F03F-45C6-C67E-609DB6BB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F7D6-1A85-4552-AFC4-8F07024A8B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991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98199-7418-3BEF-8F1E-26049AD6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AE7C72-DE57-C94F-1EE9-F13B9235B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1A50B5-E66E-E9E3-2CDD-56D6C0D0A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A1308B-4656-539A-0A96-5B07F41D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E52F-CB73-4E61-B811-D7598AE8E73A}" type="datetimeFigureOut">
              <a:rPr lang="el-GR" smtClean="0"/>
              <a:t>17/6/2025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A23A89-F927-A887-42EA-2D12B09C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F21DEE-7F1F-C573-C460-1113A6E6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F7D6-1A85-4552-AFC4-8F07024A8B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35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DD2FF6-2CBD-0F2B-DB12-A77FA3F0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AA62F6-42F1-DACB-2CD3-8BC65585B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39B181-D742-E87A-1B8C-0943BB257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A5E52F-CB73-4E61-B811-D7598AE8E73A}" type="datetimeFigureOut">
              <a:rPr lang="el-GR" smtClean="0"/>
              <a:t>17/6/2025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11E31-8CE9-CB87-0640-12B5DA7CC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F5BD09-598A-CE91-346A-DCB911FB4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6F7D6-1A85-4552-AFC4-8F07024A8B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154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430CC1-0850-6B70-FFE9-B7299E3E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682" y="1660842"/>
            <a:ext cx="4785360" cy="31902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90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Ν. 4808/2021: </a:t>
            </a:r>
          </a:p>
          <a:p>
            <a:pPr algn="just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τη συμμόρφωση στην κουλτούρα.</a:t>
            </a:r>
          </a:p>
          <a:p>
            <a:pPr algn="just"/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Βίλλυ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Νούλη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 Director</a:t>
            </a:r>
          </a:p>
          <a:p>
            <a:pPr algn="just"/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ΑΡΑΜΠΑΤΖΗΣ ΜΙΧΑΗΛ ΑΒΕΕ – Ελληνική Ζύμη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Πρόεδρος Σ.Δ.Α.Δ.Ε. Παράρτημα Βορείου Ελλάδος</a:t>
            </a:r>
          </a:p>
          <a:p>
            <a:pPr algn="just"/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A10F15-AF09-C91C-92E3-B26D7011EB44}"/>
              </a:ext>
            </a:extLst>
          </p:cNvPr>
          <p:cNvSpPr/>
          <p:nvPr/>
        </p:nvSpPr>
        <p:spPr>
          <a:xfrm>
            <a:off x="365760" y="5659120"/>
            <a:ext cx="11501120" cy="375920"/>
          </a:xfrm>
          <a:prstGeom prst="rect">
            <a:avLst/>
          </a:prstGeom>
          <a:solidFill>
            <a:srgbClr val="E9920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Από τον νόμο στην πράξη: Η αντιμετώπιση της παρενόχλησης και της βίας στο εργασιακό περιβάλλον μετά τη θέσπιση του νόμου 4808/2021">
            <a:extLst>
              <a:ext uri="{FF2B5EF4-FFF2-40B4-BE49-F238E27FC236}">
                <a16:creationId xmlns:a16="http://schemas.microsoft.com/office/drawing/2014/main" xmlns="" id="{17FF3135-3487-A237-99EF-6A2F4AEE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660842"/>
            <a:ext cx="4785360" cy="31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422C9F-A51D-999C-E4F4-DC99E0658625}"/>
              </a:ext>
            </a:extLst>
          </p:cNvPr>
          <p:cNvSpPr/>
          <p:nvPr/>
        </p:nvSpPr>
        <p:spPr>
          <a:xfrm>
            <a:off x="345440" y="447040"/>
            <a:ext cx="11501120" cy="375920"/>
          </a:xfrm>
          <a:prstGeom prst="rect">
            <a:avLst/>
          </a:prstGeom>
          <a:solidFill>
            <a:srgbClr val="E99206"/>
          </a:solidFill>
          <a:ln>
            <a:solidFill>
              <a:srgbClr val="E99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3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8A59F7-B386-3B6E-FB88-F65FDAE5D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8476743-2867-C905-671F-F18FF5F456A3}"/>
              </a:ext>
            </a:extLst>
          </p:cNvPr>
          <p:cNvSpPr/>
          <p:nvPr/>
        </p:nvSpPr>
        <p:spPr>
          <a:xfrm>
            <a:off x="345440" y="447040"/>
            <a:ext cx="11501120" cy="37592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Ν. 4808/2021: Από τη συμμόρφωση στην κουλτούρα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3FFAF247-3C6C-15F5-D9DE-937067608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40" y="2021840"/>
            <a:ext cx="5750560" cy="4561840"/>
          </a:xfrm>
          <a:prstGeom prst="roundRect">
            <a:avLst/>
          </a:prstGeom>
          <a:ln/>
          <a:effectLst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l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l-G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sz="7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Ευαισθητοποίηση και προσδοκίες</a:t>
            </a:r>
            <a:r>
              <a:rPr lang="en-US" sz="7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sz="7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εργαζομένων.</a:t>
            </a:r>
            <a:endParaRPr lang="el-GR" sz="7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l-GR" sz="7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l">
              <a:lnSpc>
                <a:spcPct val="170000"/>
              </a:lnSpc>
            </a:pPr>
            <a:r>
              <a:rPr lang="el-GR" sz="7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Πιο ανθρώπινο και ασφαλές εργασιακό 	περιβάλλον.</a:t>
            </a:r>
          </a:p>
          <a:p>
            <a:pPr algn="l">
              <a:lnSpc>
                <a:spcPct val="170000"/>
              </a:lnSpc>
            </a:pPr>
            <a:r>
              <a:rPr lang="el-GR" sz="7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l">
              <a:lnSpc>
                <a:spcPct val="170000"/>
              </a:lnSpc>
            </a:pPr>
            <a:r>
              <a:rPr lang="el-GR" sz="7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Συζητήσεις: "τι είναι αποδεκτό;" "τι είναι 	παρενόχληση;"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 descr="Arrow: Clockwise curve with solid fill">
            <a:extLst>
              <a:ext uri="{FF2B5EF4-FFF2-40B4-BE49-F238E27FC236}">
                <a16:creationId xmlns:a16="http://schemas.microsoft.com/office/drawing/2014/main" xmlns="" id="{0CC07B1C-85B4-8922-923D-A457C41FC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5440" y="2399097"/>
            <a:ext cx="1198880" cy="1198880"/>
          </a:xfrm>
          <a:prstGeom prst="rect">
            <a:avLst/>
          </a:prstGeom>
        </p:spPr>
      </p:pic>
      <p:pic>
        <p:nvPicPr>
          <p:cNvPr id="3" name="Graphic 2" descr="Arrow: Clockwise curve with solid fill">
            <a:extLst>
              <a:ext uri="{FF2B5EF4-FFF2-40B4-BE49-F238E27FC236}">
                <a16:creationId xmlns:a16="http://schemas.microsoft.com/office/drawing/2014/main" xmlns="" id="{8FF3396A-0570-5B30-512C-C3F387C22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5440" y="3854483"/>
            <a:ext cx="1198880" cy="1198880"/>
          </a:xfrm>
          <a:prstGeom prst="rect">
            <a:avLst/>
          </a:prstGeom>
        </p:spPr>
      </p:pic>
      <p:pic>
        <p:nvPicPr>
          <p:cNvPr id="7" name="Graphic 6" descr="Arrow: Clockwise curve with solid fill">
            <a:extLst>
              <a:ext uri="{FF2B5EF4-FFF2-40B4-BE49-F238E27FC236}">
                <a16:creationId xmlns:a16="http://schemas.microsoft.com/office/drawing/2014/main" xmlns="" id="{07AB35FF-DECC-0F77-5B53-EE6178EAF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5440" y="5309870"/>
            <a:ext cx="1198880" cy="1198880"/>
          </a:xfrm>
          <a:prstGeom prst="rect">
            <a:avLst/>
          </a:prstGeom>
        </p:spPr>
      </p:pic>
      <p:sp>
        <p:nvSpPr>
          <p:cNvPr id="4" name="Subtitle 5">
            <a:extLst>
              <a:ext uri="{FF2B5EF4-FFF2-40B4-BE49-F238E27FC236}">
                <a16:creationId xmlns:a16="http://schemas.microsoft.com/office/drawing/2014/main" xmlns="" id="{0AA698CC-8E4B-2BD0-C944-96B09A5763D4}"/>
              </a:ext>
            </a:extLst>
          </p:cNvPr>
          <p:cNvSpPr txBox="1">
            <a:spLocks/>
          </p:cNvSpPr>
          <p:nvPr/>
        </p:nvSpPr>
        <p:spPr>
          <a:xfrm>
            <a:off x="345440" y="1063124"/>
            <a:ext cx="11501119" cy="822960"/>
          </a:xfrm>
          <a:prstGeom prst="roundRect">
            <a:avLst/>
          </a:prstGeom>
          <a:effectLst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Μετά τη θέσπιση του Ν.4808/2021: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261FCED-A68B-BA33-7086-BD997D438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406" y="2399097"/>
            <a:ext cx="5530153" cy="3328401"/>
          </a:xfrm>
          <a:prstGeom prst="rect">
            <a:avLst/>
          </a:prstGeom>
          <a:ln>
            <a:solidFill>
              <a:srgbClr val="FF990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739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D287CA-84B7-C319-E42F-005C347E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255F2F-798F-25CC-FC01-DEDCCE6B50C2}"/>
              </a:ext>
            </a:extLst>
          </p:cNvPr>
          <p:cNvSpPr/>
          <p:nvPr/>
        </p:nvSpPr>
        <p:spPr>
          <a:xfrm>
            <a:off x="345440" y="447040"/>
            <a:ext cx="11501120" cy="375920"/>
          </a:xfrm>
          <a:prstGeom prst="rect">
            <a:avLst/>
          </a:prstGeom>
          <a:solidFill>
            <a:srgbClr val="FF9900"/>
          </a:solidFill>
          <a:ln>
            <a:solidFill>
              <a:srgbClr val="E99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Ν. 4808/2021: Από τη συμμόρφωση στην κουλτούρα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5B7115B3-9B8F-69CC-CF16-D810B70F6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120" y="2031537"/>
            <a:ext cx="6014720" cy="31957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Θέσπιση πολιτικών &amp; διαδικασιών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Τυπική εφαρμογή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Συμμόρφωση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hand with a group of people on it&#10;&#10;AI-generated content may be incorrect.">
            <a:extLst>
              <a:ext uri="{FF2B5EF4-FFF2-40B4-BE49-F238E27FC236}">
                <a16:creationId xmlns:a16="http://schemas.microsoft.com/office/drawing/2014/main" xmlns="" id="{04E366CD-14AE-0F37-AC5B-F2E826C96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31" y="1105939"/>
            <a:ext cx="3628630" cy="4121381"/>
          </a:xfrm>
          <a:prstGeom prst="rect">
            <a:avLst/>
          </a:prstGeom>
        </p:spPr>
      </p:pic>
      <p:pic>
        <p:nvPicPr>
          <p:cNvPr id="2" name="Graphic 1" descr="Checkmark with solid fill">
            <a:extLst>
              <a:ext uri="{FF2B5EF4-FFF2-40B4-BE49-F238E27FC236}">
                <a16:creationId xmlns:a16="http://schemas.microsoft.com/office/drawing/2014/main" xmlns="" id="{D3B96FD1-7F51-DE97-93F1-BC67B793E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6639" y="2435860"/>
            <a:ext cx="513080" cy="513080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xmlns="" id="{5D389CF7-FD87-DCAE-408B-46E0EE67A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6639" y="3352800"/>
            <a:ext cx="513080" cy="513080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xmlns="" id="{8114BD8D-BCE5-8633-84B0-9771B12A2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079" y="4246880"/>
            <a:ext cx="513080" cy="513080"/>
          </a:xfrm>
          <a:prstGeom prst="rect">
            <a:avLst/>
          </a:prstGeom>
        </p:spPr>
      </p:pic>
      <p:sp>
        <p:nvSpPr>
          <p:cNvPr id="9" name="Subtitle 5">
            <a:extLst>
              <a:ext uri="{FF2B5EF4-FFF2-40B4-BE49-F238E27FC236}">
                <a16:creationId xmlns:a16="http://schemas.microsoft.com/office/drawing/2014/main" xmlns="" id="{F425CC57-DDC0-A018-A2DE-EEAF4A01F12F}"/>
              </a:ext>
            </a:extLst>
          </p:cNvPr>
          <p:cNvSpPr txBox="1">
            <a:spLocks/>
          </p:cNvSpPr>
          <p:nvPr/>
        </p:nvSpPr>
        <p:spPr>
          <a:xfrm>
            <a:off x="833120" y="1105938"/>
            <a:ext cx="6014720" cy="733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ανταπόκριση των επιχειρήσεων:</a:t>
            </a:r>
          </a:p>
        </p:txBody>
      </p:sp>
    </p:spTree>
    <p:extLst>
      <p:ext uri="{BB962C8B-B14F-4D97-AF65-F5344CB8AC3E}">
        <p14:creationId xmlns:p14="http://schemas.microsoft.com/office/powerpoint/2010/main" val="24735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95F276-E72F-9AED-CF87-2AF78CD87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463512A-C8BA-89EF-7BF5-8A8DC5828DA9}"/>
              </a:ext>
            </a:extLst>
          </p:cNvPr>
          <p:cNvSpPr/>
          <p:nvPr/>
        </p:nvSpPr>
        <p:spPr>
          <a:xfrm>
            <a:off x="345440" y="894080"/>
            <a:ext cx="11501120" cy="58115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Αύξηση αιτημάτων και ερωτημάτων.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Πιο ξεκάθαρες προσδοκίες από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εργαζόμενους.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Ψυχραιμία, τεκμηρίωση, εμπιστευτικότητα.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D0F56F-A8D0-C86A-69BF-9A7E8DEB4A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1440" y="1114637"/>
            <a:ext cx="5016500" cy="33443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CBB9B7-C0F3-993F-67FC-97859A458090}"/>
              </a:ext>
            </a:extLst>
          </p:cNvPr>
          <p:cNvSpPr/>
          <p:nvPr/>
        </p:nvSpPr>
        <p:spPr>
          <a:xfrm>
            <a:off x="345440" y="447040"/>
            <a:ext cx="11501120" cy="375920"/>
          </a:xfrm>
          <a:prstGeom prst="rect">
            <a:avLst/>
          </a:prstGeom>
          <a:solidFill>
            <a:srgbClr val="FF9900"/>
          </a:solidFill>
          <a:ln>
            <a:solidFill>
              <a:srgbClr val="E99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Ν. 4808/2021: Από τη συμμόρφωση στην κουλτούρα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xmlns="" id="{DAC50A25-8173-007E-F4AC-73B1712DD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4060" y="2530263"/>
            <a:ext cx="513080" cy="51308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xmlns="" id="{785CAB2E-1716-3620-1244-5DE2A7648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4060" y="3432810"/>
            <a:ext cx="513080" cy="51308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xmlns="" id="{F58CE281-F0DB-9780-4E43-B0C20ED24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4060" y="4458970"/>
            <a:ext cx="513080" cy="513080"/>
          </a:xfrm>
          <a:prstGeom prst="rect">
            <a:avLst/>
          </a:prstGeom>
        </p:spPr>
      </p:pic>
      <p:sp>
        <p:nvSpPr>
          <p:cNvPr id="11" name="Subtitle 5">
            <a:extLst>
              <a:ext uri="{FF2B5EF4-FFF2-40B4-BE49-F238E27FC236}">
                <a16:creationId xmlns:a16="http://schemas.microsoft.com/office/drawing/2014/main" xmlns="" id="{96067636-75A0-70FA-3212-58EF25BF48AC}"/>
              </a:ext>
            </a:extLst>
          </p:cNvPr>
          <p:cNvSpPr txBox="1">
            <a:spLocks/>
          </p:cNvSpPr>
          <p:nvPr/>
        </p:nvSpPr>
        <p:spPr>
          <a:xfrm>
            <a:off x="835660" y="1017270"/>
            <a:ext cx="5128260" cy="83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πραγματικότητα στα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τμήματα:</a:t>
            </a:r>
          </a:p>
          <a:p>
            <a:pPr algn="l"/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B38B9A-AFB7-6C57-BE45-6871118F5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3B286E-CB8F-A058-238F-B0C91146E018}"/>
              </a:ext>
            </a:extLst>
          </p:cNvPr>
          <p:cNvSpPr/>
          <p:nvPr/>
        </p:nvSpPr>
        <p:spPr>
          <a:xfrm>
            <a:off x="345440" y="447040"/>
            <a:ext cx="11501120" cy="375920"/>
          </a:xfrm>
          <a:prstGeom prst="rect">
            <a:avLst/>
          </a:prstGeom>
          <a:solidFill>
            <a:srgbClr val="FF9900"/>
          </a:solidFill>
          <a:ln>
            <a:solidFill>
              <a:srgbClr val="E99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Ν. 4808/2021: Από τη συμμόρφωση στην κουλτούρα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5DC433C1-47AC-9E9D-9D96-5C926573A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40" y="1896366"/>
            <a:ext cx="11501120" cy="4169154"/>
          </a:xfrm>
          <a:prstGeom prst="roundRect">
            <a:avLst/>
          </a:prstGeom>
          <a:ln w="19050"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</a:p>
          <a:p>
            <a:pPr algn="l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υποχρέωση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κουλτούρα σεβασμού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Συστηματική εκπαίδευση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Συνεχής διάλογος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Ηγεσία πρότυπο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Δημιουργία κλίματος εμπιστοσύνης</a:t>
            </a:r>
          </a:p>
          <a:p>
            <a:pPr algn="l"/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693581-36D4-3E68-3EB0-E27ED8F0A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845" r="5904"/>
          <a:stretch>
            <a:fillRect/>
          </a:stretch>
        </p:blipFill>
        <p:spPr>
          <a:xfrm>
            <a:off x="6812693" y="2255519"/>
            <a:ext cx="4891627" cy="2722881"/>
          </a:xfrm>
          <a:prstGeom prst="rect">
            <a:avLst/>
          </a:prstGeom>
          <a:ln w="19050">
            <a:noFill/>
          </a:ln>
        </p:spPr>
      </p:pic>
      <p:sp>
        <p:nvSpPr>
          <p:cNvPr id="3" name="Subtitle 5">
            <a:extLst>
              <a:ext uri="{FF2B5EF4-FFF2-40B4-BE49-F238E27FC236}">
                <a16:creationId xmlns:a16="http://schemas.microsoft.com/office/drawing/2014/main" xmlns="" id="{39C076E8-9FAE-DFE9-76F8-EDF88802257C}"/>
              </a:ext>
            </a:extLst>
          </p:cNvPr>
          <p:cNvSpPr txBox="1">
            <a:spLocks/>
          </p:cNvSpPr>
          <p:nvPr/>
        </p:nvSpPr>
        <p:spPr>
          <a:xfrm>
            <a:off x="345440" y="1000252"/>
            <a:ext cx="11501120" cy="767587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τη Συμμόρφωση στην Κουλτούρα:</a:t>
            </a:r>
          </a:p>
          <a:p>
            <a:pPr algn="l"/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phic 6" descr="Bullseye with solid fill">
            <a:extLst>
              <a:ext uri="{FF2B5EF4-FFF2-40B4-BE49-F238E27FC236}">
                <a16:creationId xmlns:a16="http://schemas.microsoft.com/office/drawing/2014/main" xmlns="" id="{921273F1-3194-A4E2-EB55-2FD848ECA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903373" y="2707639"/>
            <a:ext cx="909320" cy="9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2C31EF-1DAC-B0AB-FE9A-2C2D5B2AA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9098C2-058C-BA3C-8613-6445378E7CEE}"/>
              </a:ext>
            </a:extLst>
          </p:cNvPr>
          <p:cNvSpPr/>
          <p:nvPr/>
        </p:nvSpPr>
        <p:spPr>
          <a:xfrm>
            <a:off x="345440" y="447040"/>
            <a:ext cx="11501120" cy="375920"/>
          </a:xfrm>
          <a:prstGeom prst="rect">
            <a:avLst/>
          </a:prstGeom>
          <a:solidFill>
            <a:srgbClr val="FF9900"/>
          </a:solidFill>
          <a:ln>
            <a:solidFill>
              <a:srgbClr val="E99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Ν.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4808/2021</a:t>
            </a:r>
            <a:r>
              <a:rPr lang="el-GR" dirty="0"/>
              <a:t>: Από τη συμμόρφωση στην κουλτούρα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FF4BA899-70BF-1D08-523F-9AF2CC5E4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168" y="2080436"/>
            <a:ext cx="5199368" cy="2965067"/>
          </a:xfrm>
        </p:spPr>
        <p:txBody>
          <a:bodyPr/>
          <a:lstStyle/>
          <a:p>
            <a:pPr algn="l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Γνώση του νόμου</a:t>
            </a:r>
          </a:p>
          <a:p>
            <a:pPr algn="l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 ήθους και αξιών</a:t>
            </a:r>
          </a:p>
          <a:p>
            <a:pPr algn="l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Κουλτούρα ανοχής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μηδενικής ανοχής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1E12C3-1ED0-A284-C397-481340F0B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743" y="1560338"/>
            <a:ext cx="4178857" cy="3539203"/>
          </a:xfrm>
          <a:prstGeom prst="rect">
            <a:avLst/>
          </a:prstGeom>
        </p:spPr>
      </p:pic>
      <p:sp>
        <p:nvSpPr>
          <p:cNvPr id="3" name="Subtitle 5">
            <a:extLst>
              <a:ext uri="{FF2B5EF4-FFF2-40B4-BE49-F238E27FC236}">
                <a16:creationId xmlns:a16="http://schemas.microsoft.com/office/drawing/2014/main" xmlns="" id="{E92F7B4E-8414-819C-B3F7-0DE790D22110}"/>
              </a:ext>
            </a:extLst>
          </p:cNvPr>
          <p:cNvSpPr txBox="1">
            <a:spLocks/>
          </p:cNvSpPr>
          <p:nvPr/>
        </p:nvSpPr>
        <p:spPr>
          <a:xfrm>
            <a:off x="1188720" y="1163320"/>
            <a:ext cx="4978400" cy="619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b="1" dirty="0"/>
              <a:t>Ο Ρόλος της Διοικητικής Ομάδας:</a:t>
            </a:r>
          </a:p>
          <a:p>
            <a:endParaRPr lang="el-GR" dirty="0"/>
          </a:p>
        </p:txBody>
      </p:sp>
      <p:pic>
        <p:nvPicPr>
          <p:cNvPr id="8" name="Graphic 7" descr="Caret Right with solid fill">
            <a:extLst>
              <a:ext uri="{FF2B5EF4-FFF2-40B4-BE49-F238E27FC236}">
                <a16:creationId xmlns:a16="http://schemas.microsoft.com/office/drawing/2014/main" xmlns="" id="{77DDEC03-A021-6660-A848-3C796E117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9440" y="1783080"/>
            <a:ext cx="840728" cy="840728"/>
          </a:xfrm>
          <a:prstGeom prst="rect">
            <a:avLst/>
          </a:prstGeom>
        </p:spPr>
      </p:pic>
      <p:pic>
        <p:nvPicPr>
          <p:cNvPr id="9" name="Graphic 8" descr="Caret Right with solid fill">
            <a:extLst>
              <a:ext uri="{FF2B5EF4-FFF2-40B4-BE49-F238E27FC236}">
                <a16:creationId xmlns:a16="http://schemas.microsoft.com/office/drawing/2014/main" xmlns="" id="{1DA29352-2D98-776E-57ED-CEF600ED4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9440" y="2722242"/>
            <a:ext cx="840728" cy="840728"/>
          </a:xfrm>
          <a:prstGeom prst="rect">
            <a:avLst/>
          </a:prstGeom>
        </p:spPr>
      </p:pic>
      <p:pic>
        <p:nvPicPr>
          <p:cNvPr id="10" name="Graphic 9" descr="Caret Right with solid fill">
            <a:extLst>
              <a:ext uri="{FF2B5EF4-FFF2-40B4-BE49-F238E27FC236}">
                <a16:creationId xmlns:a16="http://schemas.microsoft.com/office/drawing/2014/main" xmlns="" id="{0D533965-BF77-206E-CC06-2A0246DFD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9600" y="3661404"/>
            <a:ext cx="840728" cy="8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65BF56-60D9-8780-2FF0-04973D43C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F7ED89-5E1C-5AB2-109E-8E2AABEC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22" y="447040"/>
            <a:ext cx="9335556" cy="62047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FBB691-4732-6448-C505-D31A300D7FC0}"/>
              </a:ext>
            </a:extLst>
          </p:cNvPr>
          <p:cNvSpPr/>
          <p:nvPr/>
        </p:nvSpPr>
        <p:spPr>
          <a:xfrm>
            <a:off x="345440" y="447040"/>
            <a:ext cx="11501120" cy="375920"/>
          </a:xfrm>
          <a:prstGeom prst="rect">
            <a:avLst/>
          </a:prstGeom>
          <a:solidFill>
            <a:srgbClr val="340F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Ν. 4808/2021: Από τη συμμόρφωση στην κουλτούρα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B9358549-24DC-1DD9-7B99-4BE59A7B6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2700020"/>
            <a:ext cx="4897120" cy="34696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Διακράτηση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ταλέντου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Βελτίωση συνεργασιών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Αύξηση παραγωγικότητας</a:t>
            </a:r>
          </a:p>
          <a:p>
            <a:pPr algn="l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Ενίσχυση </a:t>
            </a:r>
            <a:r>
              <a:rPr lang="el-GR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employer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branding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ubtitle 5">
            <a:extLst>
              <a:ext uri="{FF2B5EF4-FFF2-40B4-BE49-F238E27FC236}">
                <a16:creationId xmlns:a16="http://schemas.microsoft.com/office/drawing/2014/main" xmlns="" id="{4B8B6BE7-D383-11DA-3CF5-1C47CA294A60}"/>
              </a:ext>
            </a:extLst>
          </p:cNvPr>
          <p:cNvSpPr txBox="1">
            <a:spLocks/>
          </p:cNvSpPr>
          <p:nvPr/>
        </p:nvSpPr>
        <p:spPr>
          <a:xfrm>
            <a:off x="1518177" y="1198488"/>
            <a:ext cx="6817360" cy="601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Ευκαιρία: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νόμος ως μοχλός μετασχηματισμού</a:t>
            </a:r>
          </a:p>
          <a:p>
            <a:pPr algn="l"/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xmlns="" id="{0BB42935-D5FF-D3C8-0D34-B74D93664CF1}"/>
              </a:ext>
            </a:extLst>
          </p:cNvPr>
          <p:cNvSpPr/>
          <p:nvPr/>
        </p:nvSpPr>
        <p:spPr>
          <a:xfrm rot="16200000">
            <a:off x="524663" y="3897785"/>
            <a:ext cx="3029172" cy="1042142"/>
          </a:xfrm>
          <a:prstGeom prst="stripedRightArrow">
            <a:avLst/>
          </a:prstGeom>
          <a:solidFill>
            <a:srgbClr val="340F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xmlns="" id="{D72AEA45-78A0-C14C-CA3F-4231C6071E6D}"/>
              </a:ext>
            </a:extLst>
          </p:cNvPr>
          <p:cNvSpPr txBox="1">
            <a:spLocks/>
          </p:cNvSpPr>
          <p:nvPr/>
        </p:nvSpPr>
        <p:spPr>
          <a:xfrm>
            <a:off x="1518177" y="2217858"/>
            <a:ext cx="6817360" cy="601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Οφέλη για τις επιχειρήσεις: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5C96B0-E300-EBB0-64FF-0E4B39BBD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ECDF90-D000-D61E-E8B5-0A421FF79A1A}"/>
              </a:ext>
            </a:extLst>
          </p:cNvPr>
          <p:cNvSpPr/>
          <p:nvPr/>
        </p:nvSpPr>
        <p:spPr>
          <a:xfrm>
            <a:off x="345440" y="447040"/>
            <a:ext cx="11501120" cy="375920"/>
          </a:xfrm>
          <a:prstGeom prst="rect">
            <a:avLst/>
          </a:prstGeom>
          <a:solidFill>
            <a:srgbClr val="FF9900"/>
          </a:solidFill>
          <a:ln>
            <a:solidFill>
              <a:srgbClr val="E99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Ν. 4808/2021: Από τη συμμόρφωση στην κουλτούρα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23250B19-D3C7-65CC-6650-B18E341AB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2480" y="1300480"/>
            <a:ext cx="6248400" cy="528320"/>
          </a:xfrm>
        </p:spPr>
        <p:txBody>
          <a:bodyPr/>
          <a:lstStyle/>
          <a:p>
            <a:pPr algn="l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Μάθαμε &amp; Τι Πρέπει να Βελτιώσουμε: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F96B662-4022-F5BE-294D-E7F127485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63" y="1366520"/>
            <a:ext cx="2339077" cy="3723640"/>
          </a:xfrm>
          <a:prstGeom prst="rect">
            <a:avLst/>
          </a:prstGeom>
        </p:spPr>
      </p:pic>
      <p:graphicFrame>
        <p:nvGraphicFramePr>
          <p:cNvPr id="16" name="Subtitle 5">
            <a:extLst>
              <a:ext uri="{FF2B5EF4-FFF2-40B4-BE49-F238E27FC236}">
                <a16:creationId xmlns:a16="http://schemas.microsoft.com/office/drawing/2014/main" xmlns="" id="{1402A06D-33E2-7513-D618-5F033822D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592128"/>
              </p:ext>
            </p:extLst>
          </p:nvPr>
        </p:nvGraphicFramePr>
        <p:xfrm>
          <a:off x="3332480" y="1932343"/>
          <a:ext cx="6990080" cy="344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37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56A8F5-ACA7-AE41-E1C1-8874E10E6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E6864B-EC9B-D610-7AAE-E494BE3DE6BF}"/>
              </a:ext>
            </a:extLst>
          </p:cNvPr>
          <p:cNvSpPr/>
          <p:nvPr/>
        </p:nvSpPr>
        <p:spPr>
          <a:xfrm>
            <a:off x="345440" y="447040"/>
            <a:ext cx="11501120" cy="375920"/>
          </a:xfrm>
          <a:prstGeom prst="rect">
            <a:avLst/>
          </a:prstGeom>
          <a:solidFill>
            <a:srgbClr val="FF9900"/>
          </a:solidFill>
          <a:ln>
            <a:solidFill>
              <a:srgbClr val="E99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Ν. </a:t>
            </a:r>
            <a:r>
              <a:rPr lang="el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4808/2021</a:t>
            </a:r>
            <a:r>
              <a:rPr lang="el-GR"/>
              <a:t>: Από τη συμμόρφωση στην κουλτούρα</a:t>
            </a:r>
            <a:endParaRPr lang="el-GR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71B26D6-8FCA-32B4-80A1-5E705D260AFE}"/>
              </a:ext>
            </a:extLst>
          </p:cNvPr>
          <p:cNvSpPr/>
          <p:nvPr/>
        </p:nvSpPr>
        <p:spPr>
          <a:xfrm>
            <a:off x="345440" y="1592756"/>
            <a:ext cx="7051040" cy="3977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Ν.4808/2021: πλαίσιο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υλοποίηση στηρίζεται στον οργανισμό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Πρόληψη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εργασιακό περιβάλλον βασισμένο στην εμπιστοσύνη και τον σεβασμό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 &amp; Στελέχη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καθοριστικό ρόλο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7ABE37-CDBD-DBF8-8ABA-2082AFC36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236" y="1592756"/>
            <a:ext cx="3827319" cy="38273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574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226</Words>
  <Application>Microsoft Office PowerPoint</Application>
  <PresentationFormat>Ευρεία οθόνη</PresentationFormat>
  <Paragraphs>71</Paragraphs>
  <Slides>9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Michael Arabatzis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Villy Nouli</dc:creator>
  <cp:lastModifiedBy>SBE</cp:lastModifiedBy>
  <cp:revision>2</cp:revision>
  <dcterms:created xsi:type="dcterms:W3CDTF">2025-06-12T13:29:34Z</dcterms:created>
  <dcterms:modified xsi:type="dcterms:W3CDTF">2025-06-18T08:04:06Z</dcterms:modified>
</cp:coreProperties>
</file>