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721" r:id="rId5"/>
    <p:sldId id="647" r:id="rId6"/>
    <p:sldId id="601" r:id="rId7"/>
    <p:sldId id="357" r:id="rId8"/>
    <p:sldId id="872" r:id="rId9"/>
    <p:sldId id="425" r:id="rId10"/>
    <p:sldId id="641" r:id="rId11"/>
    <p:sldId id="664" r:id="rId12"/>
    <p:sldId id="766" r:id="rId13"/>
    <p:sldId id="914" r:id="rId14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uideline" id="{3CCD0424-C852-432F-A84B-B7293073D514}">
          <p14:sldIdLst>
            <p14:sldId id="721"/>
            <p14:sldId id="647"/>
            <p14:sldId id="601"/>
            <p14:sldId id="357"/>
            <p14:sldId id="872"/>
            <p14:sldId id="425"/>
            <p14:sldId id="641"/>
            <p14:sldId id="664"/>
            <p14:sldId id="766"/>
            <p14:sldId id="914"/>
          </p14:sldIdLst>
        </p14:section>
        <p14:section name="Striking Layouts" id="{79FA11C7-0A7E-4AB6-A054-16652F47424F}">
          <p14:sldIdLst/>
        </p14:section>
        <p14:section name="Guideline Informative Set" id="{1429D8AE-70FD-444F-9009-EB16ADFE99F2}">
          <p14:sldIdLst/>
        </p14:section>
        <p14:section name="Informative Set" id="{80C92885-7B8E-42B9-8F44-9C4C6B9AB2A6}">
          <p14:sldIdLst/>
        </p14:section>
        <p14:section name="Guideline Striking Set" id="{B554189A-8D4C-4B15-B2CC-3158095EFA74}">
          <p14:sldIdLst/>
        </p14:section>
        <p14:section name="Striking Set 01" id="{1C741BE0-89DB-43C3-88FE-1CD7070BAA40}">
          <p14:sldIdLst/>
        </p14:section>
        <p14:section name="Striking Set 02" id="{6916D93F-F2A0-4B27-B088-A12317B71B00}">
          <p14:sldIdLst/>
        </p14:section>
        <p14:section name="Informative Layouts" id="{18509504-76FD-45D2-B5BB-60D1359B9D94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63579AB-02B7-3CF0-F164-3434A60017D7}" name="Heblich, Stephanie" initials="HS" userId="S::stephanie.heblich@draeger.com::7d257140-5a2c-4ace-b24f-5bf170dc69d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653DB0C-6615-4049-9199-DE9CC69911B9}">
  <a:tblStyle styleId="{C653DB0C-6615-4049-9199-DE9CC69911B9}" styleName="Dräger Tab">
    <a:wholeTbl>
      <a:tcTxStyle>
        <a:fontRef idx="minor">
          <a:prstClr val="black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6350" cmpd="sng">
              <a:solidFill>
                <a:schemeClr val="dk1"/>
              </a:solidFill>
            </a:ln>
          </a:top>
          <a:bottom>
            <a:ln w="6350" cmpd="sng">
              <a:solidFill>
                <a:schemeClr val="dk1"/>
              </a:solidFill>
            </a:ln>
          </a:bottom>
          <a:insideH>
            <a:ln w="635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lastCol>
      <a:tcTxStyle>
        <a:fontRef idx="major">
          <a:prstClr val="black"/>
        </a:fontRef>
        <a:schemeClr val="dk1"/>
      </a:tcTxStyle>
      <a:tcStyle>
        <a:tcBdr/>
      </a:tcStyle>
    </a:lastCol>
    <a:firstCol>
      <a:tcTxStyle>
        <a:fontRef idx="major">
          <a:prstClr val="black"/>
        </a:fontRef>
        <a:schemeClr val="dk1"/>
      </a:tcTxStyle>
      <a:tcStyle>
        <a:tcBdr/>
      </a:tcStyle>
    </a:firstCol>
    <a:lastRow>
      <a:tcTxStyle>
        <a:fontRef idx="major">
          <a:prstClr val="black"/>
        </a:fontRef>
        <a:schemeClr val="dk1"/>
      </a:tcTxStyle>
      <a:tcStyle>
        <a:tcBdr>
          <a:top>
            <a:ln w="19050" cmpd="sng">
              <a:solidFill>
                <a:schemeClr val="dk1"/>
              </a:solidFill>
            </a:ln>
          </a:top>
        </a:tcBdr>
      </a:tcStyle>
    </a:lastRow>
    <a:firstRow>
      <a:tcTxStyle>
        <a:fontRef idx="major">
          <a:prstClr val="black"/>
        </a:fontRef>
        <a:schemeClr val="accent1"/>
      </a:tcTxStyle>
      <a:tcStyle>
        <a:tcBdr/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081" autoAdjust="0"/>
  </p:normalViewPr>
  <p:slideViewPr>
    <p:cSldViewPr showGuides="1">
      <p:cViewPr varScale="1">
        <p:scale>
          <a:sx n="66" d="100"/>
          <a:sy n="66" d="100"/>
        </p:scale>
        <p:origin x="668" y="36"/>
      </p:cViewPr>
      <p:guideLst/>
    </p:cSldViewPr>
  </p:slideViewPr>
  <p:outlineViewPr>
    <p:cViewPr>
      <p:scale>
        <a:sx n="33" d="100"/>
        <a:sy n="33" d="100"/>
      </p:scale>
      <p:origin x="0" y="-10089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>
        <p:scale>
          <a:sx n="75" d="100"/>
          <a:sy n="75" d="100"/>
        </p:scale>
        <p:origin x="402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pakalos, Petros" userId="58731f23-baca-4591-a593-ea8e68223c0f" providerId="ADAL" clId="{5831177C-FF8D-441A-A10C-4ACADE4B1CCC}"/>
    <pc:docChg chg="undo redo custSel addSld delSld modSld sldOrd delSection modSection">
      <pc:chgData name="Papakalos, Petros" userId="58731f23-baca-4591-a593-ea8e68223c0f" providerId="ADAL" clId="{5831177C-FF8D-441A-A10C-4ACADE4B1CCC}" dt="2024-11-07T10:09:28.934" v="3546" actId="20577"/>
      <pc:docMkLst>
        <pc:docMk/>
      </pc:docMkLst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3124267372" sldId="276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3959250462" sldId="280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4025140885" sldId="283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2079108177" sldId="284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290952942" sldId="335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1486561893" sldId="346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3162161854" sldId="347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2848447989" sldId="348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4007803977" sldId="349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457736177" sldId="354"/>
        </pc:sldMkLst>
      </pc:sldChg>
      <pc:sldChg chg="modSp mod ord">
        <pc:chgData name="Papakalos, Petros" userId="58731f23-baca-4591-a593-ea8e68223c0f" providerId="ADAL" clId="{5831177C-FF8D-441A-A10C-4ACADE4B1CCC}" dt="2024-11-07T09:51:00.155" v="3519" actId="1076"/>
        <pc:sldMkLst>
          <pc:docMk/>
          <pc:sldMk cId="1123154878" sldId="357"/>
        </pc:sldMkLst>
        <pc:spChg chg="mod">
          <ac:chgData name="Papakalos, Petros" userId="58731f23-baca-4591-a593-ea8e68223c0f" providerId="ADAL" clId="{5831177C-FF8D-441A-A10C-4ACADE4B1CCC}" dt="2024-10-30T10:48:26.866" v="351" actId="20577"/>
          <ac:spMkLst>
            <pc:docMk/>
            <pc:sldMk cId="1123154878" sldId="357"/>
            <ac:spMk id="4" creationId="{9EC2D618-4E08-E468-1309-E2595969F4A0}"/>
          </ac:spMkLst>
        </pc:spChg>
        <pc:spChg chg="mod">
          <ac:chgData name="Papakalos, Petros" userId="58731f23-baca-4591-a593-ea8e68223c0f" providerId="ADAL" clId="{5831177C-FF8D-441A-A10C-4ACADE4B1CCC}" dt="2024-10-31T13:04:15.525" v="1489" actId="20577"/>
          <ac:spMkLst>
            <pc:docMk/>
            <pc:sldMk cId="1123154878" sldId="357"/>
            <ac:spMk id="5" creationId="{FEEBEC3E-8471-4CB3-3576-7D8FB6E02F21}"/>
          </ac:spMkLst>
        </pc:spChg>
        <pc:spChg chg="mod">
          <ac:chgData name="Papakalos, Petros" userId="58731f23-baca-4591-a593-ea8e68223c0f" providerId="ADAL" clId="{5831177C-FF8D-441A-A10C-4ACADE4B1CCC}" dt="2024-10-30T10:41:21.062" v="300"/>
          <ac:spMkLst>
            <pc:docMk/>
            <pc:sldMk cId="1123154878" sldId="357"/>
            <ac:spMk id="9" creationId="{D70E4BB9-8898-4A45-2DB7-DE91D6FB1A41}"/>
          </ac:spMkLst>
        </pc:spChg>
        <pc:spChg chg="mod">
          <ac:chgData name="Papakalos, Petros" userId="58731f23-baca-4591-a593-ea8e68223c0f" providerId="ADAL" clId="{5831177C-FF8D-441A-A10C-4ACADE4B1CCC}" dt="2024-10-30T10:50:05.121" v="516" actId="20577"/>
          <ac:spMkLst>
            <pc:docMk/>
            <pc:sldMk cId="1123154878" sldId="357"/>
            <ac:spMk id="10" creationId="{29A98A46-9DA5-4C4D-92FF-5D46D7E542F2}"/>
          </ac:spMkLst>
        </pc:spChg>
        <pc:spChg chg="mod">
          <ac:chgData name="Papakalos, Petros" userId="58731f23-baca-4591-a593-ea8e68223c0f" providerId="ADAL" clId="{5831177C-FF8D-441A-A10C-4ACADE4B1CCC}" dt="2024-10-30T10:49:17.662" v="439" actId="20577"/>
          <ac:spMkLst>
            <pc:docMk/>
            <pc:sldMk cId="1123154878" sldId="357"/>
            <ac:spMk id="13" creationId="{D72CCC06-DFC6-44E0-B7BA-DE9402A6C523}"/>
          </ac:spMkLst>
        </pc:spChg>
        <pc:spChg chg="mod">
          <ac:chgData name="Papakalos, Petros" userId="58731f23-baca-4591-a593-ea8e68223c0f" providerId="ADAL" clId="{5831177C-FF8D-441A-A10C-4ACADE4B1CCC}" dt="2024-10-30T11:55:30.692" v="625" actId="20577"/>
          <ac:spMkLst>
            <pc:docMk/>
            <pc:sldMk cId="1123154878" sldId="357"/>
            <ac:spMk id="17" creationId="{A41D61A4-7521-4766-9A77-2376F39DB5BE}"/>
          </ac:spMkLst>
        </pc:spChg>
        <pc:spChg chg="mod">
          <ac:chgData name="Papakalos, Petros" userId="58731f23-baca-4591-a593-ea8e68223c0f" providerId="ADAL" clId="{5831177C-FF8D-441A-A10C-4ACADE4B1CCC}" dt="2024-10-30T11:59:34.202" v="697" actId="313"/>
          <ac:spMkLst>
            <pc:docMk/>
            <pc:sldMk cId="1123154878" sldId="357"/>
            <ac:spMk id="18" creationId="{37390B2A-B1B7-429F-9F34-7ECC40ABB18F}"/>
          </ac:spMkLst>
        </pc:spChg>
        <pc:spChg chg="mod">
          <ac:chgData name="Papakalos, Petros" userId="58731f23-baca-4591-a593-ea8e68223c0f" providerId="ADAL" clId="{5831177C-FF8D-441A-A10C-4ACADE4B1CCC}" dt="2024-10-30T11:57:20.981" v="670" actId="20577"/>
          <ac:spMkLst>
            <pc:docMk/>
            <pc:sldMk cId="1123154878" sldId="357"/>
            <ac:spMk id="19" creationId="{219810D5-D662-472D-9E26-D3CF8F5E70EE}"/>
          </ac:spMkLst>
        </pc:spChg>
        <pc:spChg chg="mod">
          <ac:chgData name="Papakalos, Petros" userId="58731f23-baca-4591-a593-ea8e68223c0f" providerId="ADAL" clId="{5831177C-FF8D-441A-A10C-4ACADE4B1CCC}" dt="2024-11-07T09:47:16.779" v="3506" actId="255"/>
          <ac:spMkLst>
            <pc:docMk/>
            <pc:sldMk cId="1123154878" sldId="357"/>
            <ac:spMk id="20" creationId="{DB1EA559-1FDC-4ABE-8844-CD0F33AAF95E}"/>
          </ac:spMkLst>
        </pc:spChg>
        <pc:spChg chg="mod">
          <ac:chgData name="Papakalos, Petros" userId="58731f23-baca-4591-a593-ea8e68223c0f" providerId="ADAL" clId="{5831177C-FF8D-441A-A10C-4ACADE4B1CCC}" dt="2024-11-07T09:48:20.909" v="3513" actId="14100"/>
          <ac:spMkLst>
            <pc:docMk/>
            <pc:sldMk cId="1123154878" sldId="357"/>
            <ac:spMk id="21" creationId="{505DE16A-C440-47C0-A92E-0F4465209586}"/>
          </ac:spMkLst>
        </pc:spChg>
        <pc:spChg chg="mod">
          <ac:chgData name="Papakalos, Petros" userId="58731f23-baca-4591-a593-ea8e68223c0f" providerId="ADAL" clId="{5831177C-FF8D-441A-A10C-4ACADE4B1CCC}" dt="2024-11-07T09:47:37.868" v="3508" actId="14100"/>
          <ac:spMkLst>
            <pc:docMk/>
            <pc:sldMk cId="1123154878" sldId="357"/>
            <ac:spMk id="22" creationId="{25A2D536-F18C-413F-B70C-2F701B641325}"/>
          </ac:spMkLst>
        </pc:spChg>
        <pc:spChg chg="mod">
          <ac:chgData name="Papakalos, Petros" userId="58731f23-baca-4591-a593-ea8e68223c0f" providerId="ADAL" clId="{5831177C-FF8D-441A-A10C-4ACADE4B1CCC}" dt="2024-10-30T10:50:27.940" v="528" actId="1076"/>
          <ac:spMkLst>
            <pc:docMk/>
            <pc:sldMk cId="1123154878" sldId="357"/>
            <ac:spMk id="23" creationId="{34FEF132-5601-4830-84C3-7961B0DF8875}"/>
          </ac:spMkLst>
        </pc:spChg>
        <pc:spChg chg="mod">
          <ac:chgData name="Papakalos, Petros" userId="58731f23-baca-4591-a593-ea8e68223c0f" providerId="ADAL" clId="{5831177C-FF8D-441A-A10C-4ACADE4B1CCC}" dt="2024-10-30T10:49:35.960" v="468" actId="6549"/>
          <ac:spMkLst>
            <pc:docMk/>
            <pc:sldMk cId="1123154878" sldId="357"/>
            <ac:spMk id="25" creationId="{2E0307FA-982D-A5E6-6429-B9402FCCC978}"/>
          </ac:spMkLst>
        </pc:spChg>
        <pc:spChg chg="mod">
          <ac:chgData name="Papakalos, Petros" userId="58731f23-baca-4591-a593-ea8e68223c0f" providerId="ADAL" clId="{5831177C-FF8D-441A-A10C-4ACADE4B1CCC}" dt="2024-11-07T09:50:27.505" v="3518" actId="1076"/>
          <ac:spMkLst>
            <pc:docMk/>
            <pc:sldMk cId="1123154878" sldId="357"/>
            <ac:spMk id="26" creationId="{6D75CFB7-FE2E-E9E5-73DD-80CF3E776DD7}"/>
          </ac:spMkLst>
        </pc:spChg>
        <pc:spChg chg="mod">
          <ac:chgData name="Papakalos, Petros" userId="58731f23-baca-4591-a593-ea8e68223c0f" providerId="ADAL" clId="{5831177C-FF8D-441A-A10C-4ACADE4B1CCC}" dt="2024-11-07T09:51:00.155" v="3519" actId="1076"/>
          <ac:spMkLst>
            <pc:docMk/>
            <pc:sldMk cId="1123154878" sldId="357"/>
            <ac:spMk id="27" creationId="{56EBD6EB-A9A1-3683-774E-8E9694BE24F0}"/>
          </ac:spMkLst>
        </pc:spChg>
        <pc:spChg chg="mod">
          <ac:chgData name="Papakalos, Petros" userId="58731f23-baca-4591-a593-ea8e68223c0f" providerId="ADAL" clId="{5831177C-FF8D-441A-A10C-4ACADE4B1CCC}" dt="2024-10-30T10:49:42.340" v="487" actId="6549"/>
          <ac:spMkLst>
            <pc:docMk/>
            <pc:sldMk cId="1123154878" sldId="357"/>
            <ac:spMk id="28" creationId="{68644E37-ABF8-1528-2C12-2E661E226D05}"/>
          </ac:spMkLst>
        </pc:spChg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1754829198" sldId="365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3163420542" sldId="367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1986116926" sldId="370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1113152607" sldId="374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3005632122" sldId="376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1674964968" sldId="377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1928611019" sldId="378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1816053380" sldId="393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2045347336" sldId="395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3661117376" sldId="397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4215746470" sldId="398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3075865059" sldId="399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856431428" sldId="401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827650524" sldId="406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517309506" sldId="409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1566538546" sldId="414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1895290896" sldId="421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437411577" sldId="423"/>
        </pc:sldMkLst>
      </pc:sldChg>
      <pc:sldChg chg="addSp delSp modSp mod ord modAnim">
        <pc:chgData name="Papakalos, Petros" userId="58731f23-baca-4591-a593-ea8e68223c0f" providerId="ADAL" clId="{5831177C-FF8D-441A-A10C-4ACADE4B1CCC}" dt="2024-10-31T13:04:00.348" v="1439" actId="20577"/>
        <pc:sldMkLst>
          <pc:docMk/>
          <pc:sldMk cId="2446039115" sldId="425"/>
        </pc:sldMkLst>
        <pc:spChg chg="del">
          <ac:chgData name="Papakalos, Petros" userId="58731f23-baca-4591-a593-ea8e68223c0f" providerId="ADAL" clId="{5831177C-FF8D-441A-A10C-4ACADE4B1CCC}" dt="2024-10-30T12:08:10.430" v="787" actId="478"/>
          <ac:spMkLst>
            <pc:docMk/>
            <pc:sldMk cId="2446039115" sldId="425"/>
            <ac:spMk id="4" creationId="{777FBB7F-68C3-363A-BBBE-36E6084623AB}"/>
          </ac:spMkLst>
        </pc:spChg>
        <pc:spChg chg="mod">
          <ac:chgData name="Papakalos, Petros" userId="58731f23-baca-4591-a593-ea8e68223c0f" providerId="ADAL" clId="{5831177C-FF8D-441A-A10C-4ACADE4B1CCC}" dt="2024-10-31T13:04:00.348" v="1439" actId="20577"/>
          <ac:spMkLst>
            <pc:docMk/>
            <pc:sldMk cId="2446039115" sldId="425"/>
            <ac:spMk id="5" creationId="{2B20E49D-CA52-8421-6E9D-2252C9570FD5}"/>
          </ac:spMkLst>
        </pc:spChg>
        <pc:spChg chg="del">
          <ac:chgData name="Papakalos, Petros" userId="58731f23-baca-4591-a593-ea8e68223c0f" providerId="ADAL" clId="{5831177C-FF8D-441A-A10C-4ACADE4B1CCC}" dt="2024-10-30T12:02:55.999" v="757" actId="478"/>
          <ac:spMkLst>
            <pc:docMk/>
            <pc:sldMk cId="2446039115" sldId="425"/>
            <ac:spMk id="6" creationId="{A360C3B5-9DAB-4B8B-8E5D-A3A44FACA449}"/>
          </ac:spMkLst>
        </pc:spChg>
        <pc:spChg chg="mod">
          <ac:chgData name="Papakalos, Petros" userId="58731f23-baca-4591-a593-ea8e68223c0f" providerId="ADAL" clId="{5831177C-FF8D-441A-A10C-4ACADE4B1CCC}" dt="2024-10-30T12:25:43.374" v="1057" actId="123"/>
          <ac:spMkLst>
            <pc:docMk/>
            <pc:sldMk cId="2446039115" sldId="425"/>
            <ac:spMk id="8" creationId="{CDFE7AD0-3A1D-4E5D-8A6E-B093FAE8A658}"/>
          </ac:spMkLst>
        </pc:spChg>
        <pc:spChg chg="mod">
          <ac:chgData name="Papakalos, Petros" userId="58731f23-baca-4591-a593-ea8e68223c0f" providerId="ADAL" clId="{5831177C-FF8D-441A-A10C-4ACADE4B1CCC}" dt="2024-10-30T12:25:46.761" v="1058" actId="123"/>
          <ac:spMkLst>
            <pc:docMk/>
            <pc:sldMk cId="2446039115" sldId="425"/>
            <ac:spMk id="9" creationId="{036ED1D0-9E1F-4910-BDA3-3A4F74CAF3C0}"/>
          </ac:spMkLst>
        </pc:spChg>
        <pc:spChg chg="mod">
          <ac:chgData name="Papakalos, Petros" userId="58731f23-baca-4591-a593-ea8e68223c0f" providerId="ADAL" clId="{5831177C-FF8D-441A-A10C-4ACADE4B1CCC}" dt="2024-10-30T12:25:50.704" v="1059" actId="123"/>
          <ac:spMkLst>
            <pc:docMk/>
            <pc:sldMk cId="2446039115" sldId="425"/>
            <ac:spMk id="10" creationId="{D99D8CE0-006A-43A4-8038-A9225EE6924D}"/>
          </ac:spMkLst>
        </pc:spChg>
        <pc:spChg chg="mod">
          <ac:chgData name="Papakalos, Petros" userId="58731f23-baca-4591-a593-ea8e68223c0f" providerId="ADAL" clId="{5831177C-FF8D-441A-A10C-4ACADE4B1CCC}" dt="2024-10-30T12:01:13.919" v="729" actId="14100"/>
          <ac:spMkLst>
            <pc:docMk/>
            <pc:sldMk cId="2446039115" sldId="425"/>
            <ac:spMk id="13" creationId="{56BF312C-6020-2282-CAAF-F34C19ECE982}"/>
          </ac:spMkLst>
        </pc:spChg>
        <pc:spChg chg="del">
          <ac:chgData name="Papakalos, Petros" userId="58731f23-baca-4591-a593-ea8e68223c0f" providerId="ADAL" clId="{5831177C-FF8D-441A-A10C-4ACADE4B1CCC}" dt="2024-10-30T12:03:35.243" v="762" actId="478"/>
          <ac:spMkLst>
            <pc:docMk/>
            <pc:sldMk cId="2446039115" sldId="425"/>
            <ac:spMk id="14" creationId="{A215E382-DC13-4418-B872-35FE83F8B500}"/>
          </ac:spMkLst>
        </pc:spChg>
        <pc:spChg chg="del">
          <ac:chgData name="Papakalos, Petros" userId="58731f23-baca-4591-a593-ea8e68223c0f" providerId="ADAL" clId="{5831177C-FF8D-441A-A10C-4ACADE4B1CCC}" dt="2024-10-30T12:05:18.787" v="770" actId="478"/>
          <ac:spMkLst>
            <pc:docMk/>
            <pc:sldMk cId="2446039115" sldId="425"/>
            <ac:spMk id="15" creationId="{BAB780A1-3DF1-4D50-A01A-A736226692EA}"/>
          </ac:spMkLst>
        </pc:spChg>
        <pc:spChg chg="mod">
          <ac:chgData name="Papakalos, Petros" userId="58731f23-baca-4591-a593-ea8e68223c0f" providerId="ADAL" clId="{5831177C-FF8D-441A-A10C-4ACADE4B1CCC}" dt="2024-10-30T12:01:29.124" v="754" actId="14100"/>
          <ac:spMkLst>
            <pc:docMk/>
            <pc:sldMk cId="2446039115" sldId="425"/>
            <ac:spMk id="16" creationId="{34BF6CB7-5988-5E2A-6591-335C3B4D9467}"/>
          </ac:spMkLst>
        </pc:spChg>
        <pc:spChg chg="add mod">
          <ac:chgData name="Papakalos, Petros" userId="58731f23-baca-4591-a593-ea8e68223c0f" providerId="ADAL" clId="{5831177C-FF8D-441A-A10C-4ACADE4B1CCC}" dt="2024-10-30T12:23:58.516" v="1046"/>
          <ac:spMkLst>
            <pc:docMk/>
            <pc:sldMk cId="2446039115" sldId="425"/>
            <ac:spMk id="18" creationId="{60679750-E15B-A02C-61BC-135234511A29}"/>
          </ac:spMkLst>
        </pc:spChg>
        <pc:spChg chg="del">
          <ac:chgData name="Papakalos, Petros" userId="58731f23-baca-4591-a593-ea8e68223c0f" providerId="ADAL" clId="{5831177C-FF8D-441A-A10C-4ACADE4B1CCC}" dt="2024-10-30T12:08:13.532" v="788" actId="478"/>
          <ac:spMkLst>
            <pc:docMk/>
            <pc:sldMk cId="2446039115" sldId="425"/>
            <ac:spMk id="20" creationId="{D8A44393-1F6A-D8E7-7B9A-7AB9A1706F3D}"/>
          </ac:spMkLst>
        </pc:spChg>
        <pc:spChg chg="del">
          <ac:chgData name="Papakalos, Petros" userId="58731f23-baca-4591-a593-ea8e68223c0f" providerId="ADAL" clId="{5831177C-FF8D-441A-A10C-4ACADE4B1CCC}" dt="2024-10-30T12:08:07.578" v="786" actId="478"/>
          <ac:spMkLst>
            <pc:docMk/>
            <pc:sldMk cId="2446039115" sldId="425"/>
            <ac:spMk id="28" creationId="{E2CEF0BE-B98F-944C-A458-A1C54C5F3623}"/>
          </ac:spMkLst>
        </pc:spChg>
        <pc:picChg chg="add del mod">
          <ac:chgData name="Papakalos, Petros" userId="58731f23-baca-4591-a593-ea8e68223c0f" providerId="ADAL" clId="{5831177C-FF8D-441A-A10C-4ACADE4B1CCC}" dt="2024-10-30T12:06:20.980" v="775" actId="478"/>
          <ac:picMkLst>
            <pc:docMk/>
            <pc:sldMk cId="2446039115" sldId="425"/>
            <ac:picMk id="3" creationId="{2383406C-9847-3002-F5AF-0583DC0EEF65}"/>
          </ac:picMkLst>
        </pc:picChg>
        <pc:picChg chg="add mod">
          <ac:chgData name="Papakalos, Petros" userId="58731f23-baca-4591-a593-ea8e68223c0f" providerId="ADAL" clId="{5831177C-FF8D-441A-A10C-4ACADE4B1CCC}" dt="2024-10-30T12:22:02.935" v="989" actId="1076"/>
          <ac:picMkLst>
            <pc:docMk/>
            <pc:sldMk cId="2446039115" sldId="425"/>
            <ac:picMk id="11" creationId="{1B889434-BEA5-6705-090D-7B0FE9167C4C}"/>
          </ac:picMkLst>
        </pc:picChg>
        <pc:picChg chg="add mod">
          <ac:chgData name="Papakalos, Petros" userId="58731f23-baca-4591-a593-ea8e68223c0f" providerId="ADAL" clId="{5831177C-FF8D-441A-A10C-4ACADE4B1CCC}" dt="2024-10-30T12:23:16.482" v="1036" actId="1076"/>
          <ac:picMkLst>
            <pc:docMk/>
            <pc:sldMk cId="2446039115" sldId="425"/>
            <ac:picMk id="12" creationId="{96EEC026-5C42-79FD-C6E4-E56EFC203621}"/>
          </ac:picMkLst>
        </pc:picChg>
        <pc:picChg chg="add del mod">
          <ac:chgData name="Papakalos, Petros" userId="58731f23-baca-4591-a593-ea8e68223c0f" providerId="ADAL" clId="{5831177C-FF8D-441A-A10C-4ACADE4B1CCC}" dt="2024-10-30T12:07:29.785" v="780" actId="478"/>
          <ac:picMkLst>
            <pc:docMk/>
            <pc:sldMk cId="2446039115" sldId="425"/>
            <ac:picMk id="17" creationId="{15196C69-098D-4565-E8B0-D13ED660C40C}"/>
          </ac:picMkLst>
        </pc:picChg>
        <pc:picChg chg="add mod modCrop">
          <ac:chgData name="Papakalos, Petros" userId="58731f23-baca-4591-a593-ea8e68223c0f" providerId="ADAL" clId="{5831177C-FF8D-441A-A10C-4ACADE4B1CCC}" dt="2024-10-30T12:25:22.580" v="1056" actId="1076"/>
          <ac:picMkLst>
            <pc:docMk/>
            <pc:sldMk cId="2446039115" sldId="425"/>
            <ac:picMk id="19" creationId="{47DB08FD-0378-B69E-2EF1-66A2A00F37FC}"/>
          </ac:picMkLst>
        </pc:picChg>
        <pc:picChg chg="add mod">
          <ac:chgData name="Papakalos, Petros" userId="58731f23-baca-4591-a593-ea8e68223c0f" providerId="ADAL" clId="{5831177C-FF8D-441A-A10C-4ACADE4B1CCC}" dt="2024-10-30T12:21:45.749" v="987" actId="1076"/>
          <ac:picMkLst>
            <pc:docMk/>
            <pc:sldMk cId="2446039115" sldId="425"/>
            <ac:picMk id="3074" creationId="{122A367D-1045-F86D-E1D3-FB3EB27A1FA9}"/>
          </ac:picMkLst>
        </pc:picChg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3217169289" sldId="428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113330994" sldId="429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3513826694" sldId="430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3631388513" sldId="432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4173012084" sldId="436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3979283461" sldId="439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3348388163" sldId="442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2870503378" sldId="444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2829366554" sldId="445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1791087331" sldId="447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1739903411" sldId="448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1633998100" sldId="449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2883487811" sldId="455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624197832" sldId="462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1249972802" sldId="483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1789373657" sldId="484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1206786094" sldId="485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1629082845" sldId="493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1843166989" sldId="494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3962467345" sldId="512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3822440620" sldId="515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1158141459" sldId="516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1095868439" sldId="518"/>
        </pc:sldMkLst>
      </pc:sldChg>
      <pc:sldChg chg="del">
        <pc:chgData name="Papakalos, Petros" userId="58731f23-baca-4591-a593-ea8e68223c0f" providerId="ADAL" clId="{5831177C-FF8D-441A-A10C-4ACADE4B1CCC}" dt="2024-10-30T09:37:39.980" v="0" actId="47"/>
        <pc:sldMkLst>
          <pc:docMk/>
          <pc:sldMk cId="1473886297" sldId="576"/>
        </pc:sldMkLst>
      </pc:sldChg>
      <pc:sldChg chg="del">
        <pc:chgData name="Papakalos, Petros" userId="58731f23-baca-4591-a593-ea8e68223c0f" providerId="ADAL" clId="{5831177C-FF8D-441A-A10C-4ACADE4B1CCC}" dt="2024-10-30T09:37:39.980" v="0" actId="47"/>
        <pc:sldMkLst>
          <pc:docMk/>
          <pc:sldMk cId="681808347" sldId="577"/>
        </pc:sldMkLst>
      </pc:sldChg>
      <pc:sldChg chg="del">
        <pc:chgData name="Papakalos, Petros" userId="58731f23-baca-4591-a593-ea8e68223c0f" providerId="ADAL" clId="{5831177C-FF8D-441A-A10C-4ACADE4B1CCC}" dt="2024-10-30T09:37:39.980" v="0" actId="47"/>
        <pc:sldMkLst>
          <pc:docMk/>
          <pc:sldMk cId="1496696952" sldId="578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3549958259" sldId="586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1001661515" sldId="587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388806651" sldId="593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951419737" sldId="600"/>
        </pc:sldMkLst>
      </pc:sldChg>
      <pc:sldChg chg="addSp delSp modSp del ord modAnim">
        <pc:chgData name="Papakalos, Petros" userId="58731f23-baca-4591-a593-ea8e68223c0f" providerId="ADAL" clId="{5831177C-FF8D-441A-A10C-4ACADE4B1CCC}" dt="2024-11-06T17:07:11.616" v="3455"/>
        <pc:sldMkLst>
          <pc:docMk/>
          <pc:sldMk cId="3746018227" sldId="601"/>
        </pc:sldMkLst>
        <pc:spChg chg="del">
          <ac:chgData name="Papakalos, Petros" userId="58731f23-baca-4591-a593-ea8e68223c0f" providerId="ADAL" clId="{5831177C-FF8D-441A-A10C-4ACADE4B1CCC}" dt="2024-11-06T17:07:11.616" v="3455"/>
          <ac:spMkLst>
            <pc:docMk/>
            <pc:sldMk cId="3746018227" sldId="601"/>
            <ac:spMk id="5" creationId="{41614F56-84B6-451C-97E8-0CBF15453875}"/>
          </ac:spMkLst>
        </pc:spChg>
        <pc:picChg chg="add mod">
          <ac:chgData name="Papakalos, Petros" userId="58731f23-baca-4591-a593-ea8e68223c0f" providerId="ADAL" clId="{5831177C-FF8D-441A-A10C-4ACADE4B1CCC}" dt="2024-11-06T17:07:11.616" v="3455"/>
          <ac:picMkLst>
            <pc:docMk/>
            <pc:sldMk cId="3746018227" sldId="601"/>
            <ac:picMk id="2" creationId="{C807B166-C479-D3F7-BD65-1D9359BDC916}"/>
          </ac:picMkLst>
        </pc:picChg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1163613100" sldId="602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3766740921" sldId="604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2563925984" sldId="606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825972167" sldId="615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2846364522" sldId="616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384435947" sldId="617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3681801974" sldId="618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2301779625" sldId="620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4179701385" sldId="621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294853573" sldId="622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4023800657" sldId="624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4085274616" sldId="627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985905956" sldId="636"/>
        </pc:sldMkLst>
      </pc:sldChg>
      <pc:sldChg chg="addSp delSp modSp mod ord">
        <pc:chgData name="Papakalos, Petros" userId="58731f23-baca-4591-a593-ea8e68223c0f" providerId="ADAL" clId="{5831177C-FF8D-441A-A10C-4ACADE4B1CCC}" dt="2024-10-31T13:28:49.028" v="2960" actId="20577"/>
        <pc:sldMkLst>
          <pc:docMk/>
          <pc:sldMk cId="4141607623" sldId="641"/>
        </pc:sldMkLst>
        <pc:spChg chg="mod">
          <ac:chgData name="Papakalos, Petros" userId="58731f23-baca-4591-a593-ea8e68223c0f" providerId="ADAL" clId="{5831177C-FF8D-441A-A10C-4ACADE4B1CCC}" dt="2024-10-31T13:28:49.028" v="2960" actId="20577"/>
          <ac:spMkLst>
            <pc:docMk/>
            <pc:sldMk cId="4141607623" sldId="641"/>
            <ac:spMk id="2" creationId="{F1A43814-6118-3D66-78E6-5B24C3F27776}"/>
          </ac:spMkLst>
        </pc:spChg>
        <pc:spChg chg="mod">
          <ac:chgData name="Papakalos, Petros" userId="58731f23-baca-4591-a593-ea8e68223c0f" providerId="ADAL" clId="{5831177C-FF8D-441A-A10C-4ACADE4B1CCC}" dt="2024-10-31T13:13:20.846" v="2467" actId="6549"/>
          <ac:spMkLst>
            <pc:docMk/>
            <pc:sldMk cId="4141607623" sldId="641"/>
            <ac:spMk id="6" creationId="{E29C8BD2-45B2-7ACC-5C8A-65614AAE6B5B}"/>
          </ac:spMkLst>
        </pc:spChg>
        <pc:spChg chg="add del mod">
          <ac:chgData name="Papakalos, Petros" userId="58731f23-baca-4591-a593-ea8e68223c0f" providerId="ADAL" clId="{5831177C-FF8D-441A-A10C-4ACADE4B1CCC}" dt="2024-10-30T14:24:35.141" v="1071"/>
          <ac:spMkLst>
            <pc:docMk/>
            <pc:sldMk cId="4141607623" sldId="641"/>
            <ac:spMk id="7" creationId="{D4344F96-33B3-2F11-64F5-36863C670AAF}"/>
          </ac:spMkLst>
        </pc:spChg>
        <pc:spChg chg="mod">
          <ac:chgData name="Papakalos, Petros" userId="58731f23-baca-4591-a593-ea8e68223c0f" providerId="ADAL" clId="{5831177C-FF8D-441A-A10C-4ACADE4B1CCC}" dt="2024-10-31T13:18:28.013" v="2634" actId="20577"/>
          <ac:spMkLst>
            <pc:docMk/>
            <pc:sldMk cId="4141607623" sldId="641"/>
            <ac:spMk id="10" creationId="{F82DE98A-E23E-B3DB-360B-1E4F98A7778B}"/>
          </ac:spMkLst>
        </pc:spChg>
        <pc:spChg chg="mod">
          <ac:chgData name="Papakalos, Petros" userId="58731f23-baca-4591-a593-ea8e68223c0f" providerId="ADAL" clId="{5831177C-FF8D-441A-A10C-4ACADE4B1CCC}" dt="2024-10-31T13:18:48.757" v="2686" actId="20577"/>
          <ac:spMkLst>
            <pc:docMk/>
            <pc:sldMk cId="4141607623" sldId="641"/>
            <ac:spMk id="16" creationId="{ACCB8815-D79B-1D1E-734B-F6410B151460}"/>
          </ac:spMkLst>
        </pc:spChg>
        <pc:spChg chg="mod">
          <ac:chgData name="Papakalos, Petros" userId="58731f23-baca-4591-a593-ea8e68223c0f" providerId="ADAL" clId="{5831177C-FF8D-441A-A10C-4ACADE4B1CCC}" dt="2024-10-31T13:19:12.764" v="2722" actId="20577"/>
          <ac:spMkLst>
            <pc:docMk/>
            <pc:sldMk cId="4141607623" sldId="641"/>
            <ac:spMk id="17" creationId="{D84F6E07-E4F5-AD78-4FD5-E4998385229E}"/>
          </ac:spMkLst>
        </pc:spChg>
        <pc:spChg chg="mod">
          <ac:chgData name="Papakalos, Petros" userId="58731f23-baca-4591-a593-ea8e68223c0f" providerId="ADAL" clId="{5831177C-FF8D-441A-A10C-4ACADE4B1CCC}" dt="2024-10-31T13:19:32.077" v="2760" actId="20577"/>
          <ac:spMkLst>
            <pc:docMk/>
            <pc:sldMk cId="4141607623" sldId="641"/>
            <ac:spMk id="18" creationId="{ABE7B18F-7B0E-4F5F-6279-1406B6E1CD6B}"/>
          </ac:spMkLst>
        </pc:spChg>
        <pc:spChg chg="mod">
          <ac:chgData name="Papakalos, Petros" userId="58731f23-baca-4591-a593-ea8e68223c0f" providerId="ADAL" clId="{5831177C-FF8D-441A-A10C-4ACADE4B1CCC}" dt="2024-10-31T13:18:37.724" v="2658" actId="20577"/>
          <ac:spMkLst>
            <pc:docMk/>
            <pc:sldMk cId="4141607623" sldId="641"/>
            <ac:spMk id="23" creationId="{5D22B022-16A5-138B-1A60-1D7150533276}"/>
          </ac:spMkLst>
        </pc:spChg>
        <pc:spChg chg="mod">
          <ac:chgData name="Papakalos, Petros" userId="58731f23-baca-4591-a593-ea8e68223c0f" providerId="ADAL" clId="{5831177C-FF8D-441A-A10C-4ACADE4B1CCC}" dt="2024-10-31T13:19:04.900" v="2705" actId="20577"/>
          <ac:spMkLst>
            <pc:docMk/>
            <pc:sldMk cId="4141607623" sldId="641"/>
            <ac:spMk id="24" creationId="{A6EB9D45-AFD9-6064-0883-12B10B6E48E2}"/>
          </ac:spMkLst>
        </pc:spChg>
        <pc:spChg chg="mod">
          <ac:chgData name="Papakalos, Petros" userId="58731f23-baca-4591-a593-ea8e68223c0f" providerId="ADAL" clId="{5831177C-FF8D-441A-A10C-4ACADE4B1CCC}" dt="2024-10-31T13:19:20.980" v="2736" actId="20577"/>
          <ac:spMkLst>
            <pc:docMk/>
            <pc:sldMk cId="4141607623" sldId="641"/>
            <ac:spMk id="25" creationId="{C08BA709-BB5B-2B14-F0DE-96DA26513B4C}"/>
          </ac:spMkLst>
        </pc:spChg>
        <pc:spChg chg="mod">
          <ac:chgData name="Papakalos, Petros" userId="58731f23-baca-4591-a593-ea8e68223c0f" providerId="ADAL" clId="{5831177C-FF8D-441A-A10C-4ACADE4B1CCC}" dt="2024-10-31T13:20:40.700" v="2769" actId="20577"/>
          <ac:spMkLst>
            <pc:docMk/>
            <pc:sldMk cId="4141607623" sldId="641"/>
            <ac:spMk id="26" creationId="{4B0A8FBC-36E6-6D4C-2176-0F65E8ECDFFD}"/>
          </ac:spMkLst>
        </pc:spChg>
        <pc:spChg chg="del">
          <ac:chgData name="Papakalos, Petros" userId="58731f23-baca-4591-a593-ea8e68223c0f" providerId="ADAL" clId="{5831177C-FF8D-441A-A10C-4ACADE4B1CCC}" dt="2024-10-30T15:14:49.162" v="1074"/>
          <ac:spMkLst>
            <pc:docMk/>
            <pc:sldMk cId="4141607623" sldId="641"/>
            <ac:spMk id="52" creationId="{E96F95DC-75DC-9A87-A1BF-85F759DF3E67}"/>
          </ac:spMkLst>
        </pc:spChg>
        <pc:spChg chg="del">
          <ac:chgData name="Papakalos, Petros" userId="58731f23-baca-4591-a593-ea8e68223c0f" providerId="ADAL" clId="{5831177C-FF8D-441A-A10C-4ACADE4B1CCC}" dt="2024-10-31T09:38:30.578" v="1102"/>
          <ac:spMkLst>
            <pc:docMk/>
            <pc:sldMk cId="4141607623" sldId="641"/>
            <ac:spMk id="53" creationId="{F515DB57-8659-003E-54CD-EDADBC431680}"/>
          </ac:spMkLst>
        </pc:spChg>
        <pc:spChg chg="del">
          <ac:chgData name="Papakalos, Petros" userId="58731f23-baca-4591-a593-ea8e68223c0f" providerId="ADAL" clId="{5831177C-FF8D-441A-A10C-4ACADE4B1CCC}" dt="2024-10-31T12:25:25.778" v="1388"/>
          <ac:spMkLst>
            <pc:docMk/>
            <pc:sldMk cId="4141607623" sldId="641"/>
            <ac:spMk id="54" creationId="{F791242F-6C12-4016-2643-C68066AD08A8}"/>
          </ac:spMkLst>
        </pc:spChg>
        <pc:spChg chg="del">
          <ac:chgData name="Papakalos, Petros" userId="58731f23-baca-4591-a593-ea8e68223c0f" providerId="ADAL" clId="{5831177C-FF8D-441A-A10C-4ACADE4B1CCC}" dt="2024-10-31T13:16:22.405" v="2503"/>
          <ac:spMkLst>
            <pc:docMk/>
            <pc:sldMk cId="4141607623" sldId="641"/>
            <ac:spMk id="55" creationId="{020A406A-F77E-908E-18B2-79A4A705AF73}"/>
          </ac:spMkLst>
        </pc:spChg>
        <pc:spChg chg="del">
          <ac:chgData name="Papakalos, Petros" userId="58731f23-baca-4591-a593-ea8e68223c0f" providerId="ADAL" clId="{5831177C-FF8D-441A-A10C-4ACADE4B1CCC}" dt="2024-10-31T12:20:20.154" v="1153"/>
          <ac:spMkLst>
            <pc:docMk/>
            <pc:sldMk cId="4141607623" sldId="641"/>
            <ac:spMk id="56" creationId="{2600174B-CC99-9E1D-8615-2C0C64B54D94}"/>
          </ac:spMkLst>
        </pc:spChg>
        <pc:spChg chg="del">
          <ac:chgData name="Papakalos, Petros" userId="58731f23-baca-4591-a593-ea8e68223c0f" providerId="ADAL" clId="{5831177C-FF8D-441A-A10C-4ACADE4B1CCC}" dt="2024-10-31T12:24:32.431" v="1191"/>
          <ac:spMkLst>
            <pc:docMk/>
            <pc:sldMk cId="4141607623" sldId="641"/>
            <ac:spMk id="57" creationId="{FA2CE63E-7C23-786E-69DC-81C04FC3AB25}"/>
          </ac:spMkLst>
        </pc:spChg>
        <pc:spChg chg="add del">
          <ac:chgData name="Papakalos, Petros" userId="58731f23-baca-4591-a593-ea8e68223c0f" providerId="ADAL" clId="{5831177C-FF8D-441A-A10C-4ACADE4B1CCC}" dt="2024-10-31T12:27:16.403" v="1416"/>
          <ac:spMkLst>
            <pc:docMk/>
            <pc:sldMk cId="4141607623" sldId="641"/>
            <ac:spMk id="58" creationId="{F5105D44-1877-7512-3597-47E61A0E1F6E}"/>
          </ac:spMkLst>
        </pc:spChg>
        <pc:spChg chg="del">
          <ac:chgData name="Papakalos, Petros" userId="58731f23-baca-4591-a593-ea8e68223c0f" providerId="ADAL" clId="{5831177C-FF8D-441A-A10C-4ACADE4B1CCC}" dt="2024-10-31T13:17:31.959" v="2604"/>
          <ac:spMkLst>
            <pc:docMk/>
            <pc:sldMk cId="4141607623" sldId="641"/>
            <ac:spMk id="59" creationId="{216FA560-A6AF-BB42-E0BB-2FF605CEF381}"/>
          </ac:spMkLst>
        </pc:spChg>
        <pc:picChg chg="add del">
          <ac:chgData name="Papakalos, Petros" userId="58731f23-baca-4591-a593-ea8e68223c0f" providerId="ADAL" clId="{5831177C-FF8D-441A-A10C-4ACADE4B1CCC}" dt="2024-10-30T14:14:43.277" v="1062" actId="21"/>
          <ac:picMkLst>
            <pc:docMk/>
            <pc:sldMk cId="4141607623" sldId="641"/>
            <ac:picMk id="3" creationId="{B7E14C95-0DBD-7599-14E1-41CF2E99E9A8}"/>
          </ac:picMkLst>
        </pc:picChg>
        <pc:picChg chg="add mod">
          <ac:chgData name="Papakalos, Petros" userId="58731f23-baca-4591-a593-ea8e68223c0f" providerId="ADAL" clId="{5831177C-FF8D-441A-A10C-4ACADE4B1CCC}" dt="2024-10-30T14:24:53.272" v="1073" actId="14826"/>
          <ac:picMkLst>
            <pc:docMk/>
            <pc:sldMk cId="4141607623" sldId="641"/>
            <ac:picMk id="8" creationId="{B7E14C95-0DBD-7599-14E1-41CF2E99E9A8}"/>
          </ac:picMkLst>
        </pc:picChg>
        <pc:picChg chg="add mod">
          <ac:chgData name="Papakalos, Petros" userId="58731f23-baca-4591-a593-ea8e68223c0f" providerId="ADAL" clId="{5831177C-FF8D-441A-A10C-4ACADE4B1CCC}" dt="2024-10-31T12:20:20.154" v="1153"/>
          <ac:picMkLst>
            <pc:docMk/>
            <pc:sldMk cId="4141607623" sldId="641"/>
            <ac:picMk id="9" creationId="{8BABDC6C-A059-7A38-4413-EE64AFE2124F}"/>
          </ac:picMkLst>
        </pc:picChg>
        <pc:picChg chg="add">
          <ac:chgData name="Papakalos, Petros" userId="58731f23-baca-4591-a593-ea8e68223c0f" providerId="ADAL" clId="{5831177C-FF8D-441A-A10C-4ACADE4B1CCC}" dt="2024-10-31T12:21:00.430" v="1154"/>
          <ac:picMkLst>
            <pc:docMk/>
            <pc:sldMk cId="4141607623" sldId="641"/>
            <ac:picMk id="11" creationId="{923DFD2C-BB8B-E9E8-5435-2B8087EF27FE}"/>
          </ac:picMkLst>
        </pc:picChg>
        <pc:picChg chg="del">
          <ac:chgData name="Papakalos, Petros" userId="58731f23-baca-4591-a593-ea8e68223c0f" providerId="ADAL" clId="{5831177C-FF8D-441A-A10C-4ACADE4B1CCC}" dt="2024-10-30T14:14:40.446" v="1061" actId="478"/>
          <ac:picMkLst>
            <pc:docMk/>
            <pc:sldMk cId="4141607623" sldId="641"/>
            <ac:picMk id="28" creationId="{44E38CCF-C3BD-5CDA-C401-9A239195AFD7}"/>
          </ac:picMkLst>
        </pc:picChg>
        <pc:picChg chg="add mod">
          <ac:chgData name="Papakalos, Petros" userId="58731f23-baca-4591-a593-ea8e68223c0f" providerId="ADAL" clId="{5831177C-FF8D-441A-A10C-4ACADE4B1CCC}" dt="2024-10-30T15:14:49.162" v="1074"/>
          <ac:picMkLst>
            <pc:docMk/>
            <pc:sldMk cId="4141607623" sldId="641"/>
            <ac:picMk id="4098" creationId="{D12C69A3-CE7B-ABA1-B23B-DF2BA7C461AA}"/>
          </ac:picMkLst>
        </pc:picChg>
        <pc:picChg chg="add mod">
          <ac:chgData name="Papakalos, Petros" userId="58731f23-baca-4591-a593-ea8e68223c0f" providerId="ADAL" clId="{5831177C-FF8D-441A-A10C-4ACADE4B1CCC}" dt="2024-10-31T12:21:04.943" v="1155" actId="14826"/>
          <ac:picMkLst>
            <pc:docMk/>
            <pc:sldMk cId="4141607623" sldId="641"/>
            <ac:picMk id="4100" creationId="{CC98534B-7F3C-C6F5-8F92-381CA260F84F}"/>
          </ac:picMkLst>
        </pc:picChg>
        <pc:picChg chg="add mod">
          <ac:chgData name="Papakalos, Petros" userId="58731f23-baca-4591-a593-ea8e68223c0f" providerId="ADAL" clId="{5831177C-FF8D-441A-A10C-4ACADE4B1CCC}" dt="2024-10-31T12:24:32.431" v="1191"/>
          <ac:picMkLst>
            <pc:docMk/>
            <pc:sldMk cId="4141607623" sldId="641"/>
            <ac:picMk id="4102" creationId="{7D717DEB-A8A9-795B-1C82-20F4D2F0B8D1}"/>
          </ac:picMkLst>
        </pc:picChg>
        <pc:picChg chg="add mod">
          <ac:chgData name="Papakalos, Petros" userId="58731f23-baca-4591-a593-ea8e68223c0f" providerId="ADAL" clId="{5831177C-FF8D-441A-A10C-4ACADE4B1CCC}" dt="2024-10-31T13:15:00.176" v="2482" actId="14826"/>
          <ac:picMkLst>
            <pc:docMk/>
            <pc:sldMk cId="4141607623" sldId="641"/>
            <ac:picMk id="4104" creationId="{0DF69985-93CE-3A06-3BF3-AB806525FCFD}"/>
          </ac:picMkLst>
        </pc:picChg>
        <pc:picChg chg="add mod">
          <ac:chgData name="Papakalos, Petros" userId="58731f23-baca-4591-a593-ea8e68223c0f" providerId="ADAL" clId="{5831177C-FF8D-441A-A10C-4ACADE4B1CCC}" dt="2024-10-31T12:27:16.403" v="1416"/>
          <ac:picMkLst>
            <pc:docMk/>
            <pc:sldMk cId="4141607623" sldId="641"/>
            <ac:picMk id="4106" creationId="{A7ECE74E-0600-1FE3-C7B6-4A5A5E7828A7}"/>
          </ac:picMkLst>
        </pc:picChg>
        <pc:picChg chg="add mod">
          <ac:chgData name="Papakalos, Petros" userId="58731f23-baca-4591-a593-ea8e68223c0f" providerId="ADAL" clId="{5831177C-FF8D-441A-A10C-4ACADE4B1CCC}" dt="2024-10-31T13:16:22.405" v="2503"/>
          <ac:picMkLst>
            <pc:docMk/>
            <pc:sldMk cId="4141607623" sldId="641"/>
            <ac:picMk id="4108" creationId="{435799BB-4B78-C84C-E91D-0A28690B8F3F}"/>
          </ac:picMkLst>
        </pc:picChg>
        <pc:picChg chg="add mod">
          <ac:chgData name="Papakalos, Petros" userId="58731f23-baca-4591-a593-ea8e68223c0f" providerId="ADAL" clId="{5831177C-FF8D-441A-A10C-4ACADE4B1CCC}" dt="2024-10-31T13:17:31.959" v="2604"/>
          <ac:picMkLst>
            <pc:docMk/>
            <pc:sldMk cId="4141607623" sldId="641"/>
            <ac:picMk id="4110" creationId="{17404FE3-50A5-3143-E729-4C88B9D4B4AD}"/>
          </ac:picMkLst>
        </pc:picChg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309533207" sldId="642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2741998641" sldId="643"/>
        </pc:sldMkLst>
      </pc:sldChg>
      <pc:sldChg chg="addSp delSp modSp mod ord">
        <pc:chgData name="Papakalos, Petros" userId="58731f23-baca-4591-a593-ea8e68223c0f" providerId="ADAL" clId="{5831177C-FF8D-441A-A10C-4ACADE4B1CCC}" dt="2024-10-31T13:29:27.556" v="3039" actId="20577"/>
        <pc:sldMkLst>
          <pc:docMk/>
          <pc:sldMk cId="3972415499" sldId="647"/>
        </pc:sldMkLst>
        <pc:spChg chg="add del mod">
          <ac:chgData name="Papakalos, Petros" userId="58731f23-baca-4591-a593-ea8e68223c0f" providerId="ADAL" clId="{5831177C-FF8D-441A-A10C-4ACADE4B1CCC}" dt="2024-10-30T09:58:17.820" v="48"/>
          <ac:spMkLst>
            <pc:docMk/>
            <pc:sldMk cId="3972415499" sldId="647"/>
            <ac:spMk id="3" creationId="{8FF30389-CCB0-387C-FB00-F4C862E37927}"/>
          </ac:spMkLst>
        </pc:spChg>
        <pc:spChg chg="add del mod">
          <ac:chgData name="Papakalos, Petros" userId="58731f23-baca-4591-a593-ea8e68223c0f" providerId="ADAL" clId="{5831177C-FF8D-441A-A10C-4ACADE4B1CCC}" dt="2024-10-30T10:02:20.357" v="51"/>
          <ac:spMkLst>
            <pc:docMk/>
            <pc:sldMk cId="3972415499" sldId="647"/>
            <ac:spMk id="4" creationId="{4AB6AB2C-ACA0-CCA4-09D2-36471F6E403C}"/>
          </ac:spMkLst>
        </pc:spChg>
        <pc:spChg chg="mod">
          <ac:chgData name="Papakalos, Petros" userId="58731f23-baca-4591-a593-ea8e68223c0f" providerId="ADAL" clId="{5831177C-FF8D-441A-A10C-4ACADE4B1CCC}" dt="2024-10-30T09:38:57.641" v="11" actId="255"/>
          <ac:spMkLst>
            <pc:docMk/>
            <pc:sldMk cId="3972415499" sldId="647"/>
            <ac:spMk id="17" creationId="{4A5FCE19-AFD7-3AE9-9E2B-0C30CB9A1CB4}"/>
          </ac:spMkLst>
        </pc:spChg>
        <pc:spChg chg="mod">
          <ac:chgData name="Papakalos, Petros" userId="58731f23-baca-4591-a593-ea8e68223c0f" providerId="ADAL" clId="{5831177C-FF8D-441A-A10C-4ACADE4B1CCC}" dt="2024-10-30T09:38:44.993" v="10" actId="14100"/>
          <ac:spMkLst>
            <pc:docMk/>
            <pc:sldMk cId="3972415499" sldId="647"/>
            <ac:spMk id="27" creationId="{53FDEEEC-EFCE-B804-1E0E-CC6A09BB8832}"/>
          </ac:spMkLst>
        </pc:spChg>
        <pc:spChg chg="mod">
          <ac:chgData name="Papakalos, Petros" userId="58731f23-baca-4591-a593-ea8e68223c0f" providerId="ADAL" clId="{5831177C-FF8D-441A-A10C-4ACADE4B1CCC}" dt="2024-10-31T13:29:27.556" v="3039" actId="20577"/>
          <ac:spMkLst>
            <pc:docMk/>
            <pc:sldMk cId="3972415499" sldId="647"/>
            <ac:spMk id="48" creationId="{7F42A6A8-ECBD-4778-A48B-329947F858E0}"/>
          </ac:spMkLst>
        </pc:spChg>
        <pc:picChg chg="add mod ord">
          <ac:chgData name="Papakalos, Petros" userId="58731f23-baca-4591-a593-ea8e68223c0f" providerId="ADAL" clId="{5831177C-FF8D-441A-A10C-4ACADE4B1CCC}" dt="2024-10-30T10:02:24.517" v="54" actId="167"/>
          <ac:picMkLst>
            <pc:docMk/>
            <pc:sldMk cId="3972415499" sldId="647"/>
            <ac:picMk id="6" creationId="{F39770B5-A601-4073-18CA-2144316D4B77}"/>
          </ac:picMkLst>
        </pc:picChg>
        <pc:picChg chg="del">
          <ac:chgData name="Papakalos, Petros" userId="58731f23-baca-4591-a593-ea8e68223c0f" providerId="ADAL" clId="{5831177C-FF8D-441A-A10C-4ACADE4B1CCC}" dt="2024-10-30T09:58:13.093" v="47" actId="478"/>
          <ac:picMkLst>
            <pc:docMk/>
            <pc:sldMk cId="3972415499" sldId="647"/>
            <ac:picMk id="8" creationId="{A68E80F0-47A3-89A7-9642-8CCAA61D6695}"/>
          </ac:picMkLst>
        </pc:picChg>
        <pc:picChg chg="add del mod">
          <ac:chgData name="Papakalos, Petros" userId="58731f23-baca-4591-a593-ea8e68223c0f" providerId="ADAL" clId="{5831177C-FF8D-441A-A10C-4ACADE4B1CCC}" dt="2024-10-30T10:02:19.777" v="50" actId="478"/>
          <ac:picMkLst>
            <pc:docMk/>
            <pc:sldMk cId="3972415499" sldId="647"/>
            <ac:picMk id="1026" creationId="{C79267AC-5046-18E0-3ED8-004BC631E4D3}"/>
          </ac:picMkLst>
        </pc:picChg>
      </pc:sldChg>
      <pc:sldChg chg="addSp delSp modSp del mod modAnim">
        <pc:chgData name="Papakalos, Petros" userId="58731f23-baca-4591-a593-ea8e68223c0f" providerId="ADAL" clId="{5831177C-FF8D-441A-A10C-4ACADE4B1CCC}" dt="2024-10-31T13:59:27.850" v="3450" actId="2696"/>
        <pc:sldMkLst>
          <pc:docMk/>
          <pc:sldMk cId="68178893" sldId="653"/>
        </pc:sldMkLst>
        <pc:spChg chg="mod">
          <ac:chgData name="Papakalos, Petros" userId="58731f23-baca-4591-a593-ea8e68223c0f" providerId="ADAL" clId="{5831177C-FF8D-441A-A10C-4ACADE4B1CCC}" dt="2024-10-30T10:19:39.493" v="123" actId="20577"/>
          <ac:spMkLst>
            <pc:docMk/>
            <pc:sldMk cId="68178893" sldId="653"/>
            <ac:spMk id="2" creationId="{4D2CF491-E3CD-7991-99C3-5500908DAE26}"/>
          </ac:spMkLst>
        </pc:spChg>
        <pc:spChg chg="mod">
          <ac:chgData name="Papakalos, Petros" userId="58731f23-baca-4591-a593-ea8e68223c0f" providerId="ADAL" clId="{5831177C-FF8D-441A-A10C-4ACADE4B1CCC}" dt="2024-10-30T10:37:34.858" v="288" actId="20577"/>
          <ac:spMkLst>
            <pc:docMk/>
            <pc:sldMk cId="68178893" sldId="653"/>
            <ac:spMk id="4" creationId="{57510FB6-55AB-BD38-678B-F2E575948FF4}"/>
          </ac:spMkLst>
        </pc:spChg>
        <pc:spChg chg="mod">
          <ac:chgData name="Papakalos, Petros" userId="58731f23-baca-4591-a593-ea8e68223c0f" providerId="ADAL" clId="{5831177C-FF8D-441A-A10C-4ACADE4B1CCC}" dt="2024-10-30T10:22:07.909" v="136" actId="1076"/>
          <ac:spMkLst>
            <pc:docMk/>
            <pc:sldMk cId="68178893" sldId="653"/>
            <ac:spMk id="5" creationId="{75B4BA5E-5F56-772B-51EE-2324F7C8998F}"/>
          </ac:spMkLst>
        </pc:spChg>
        <pc:spChg chg="mod">
          <ac:chgData name="Papakalos, Petros" userId="58731f23-baca-4591-a593-ea8e68223c0f" providerId="ADAL" clId="{5831177C-FF8D-441A-A10C-4ACADE4B1CCC}" dt="2024-10-30T10:24:53.574" v="144"/>
          <ac:spMkLst>
            <pc:docMk/>
            <pc:sldMk cId="68178893" sldId="653"/>
            <ac:spMk id="7" creationId="{1AE02C37-8CC6-69C7-33EE-30CFBBA48B5B}"/>
          </ac:spMkLst>
        </pc:spChg>
        <pc:spChg chg="mod">
          <ac:chgData name="Papakalos, Petros" userId="58731f23-baca-4591-a593-ea8e68223c0f" providerId="ADAL" clId="{5831177C-FF8D-441A-A10C-4ACADE4B1CCC}" dt="2024-10-30T10:24:53.574" v="144"/>
          <ac:spMkLst>
            <pc:docMk/>
            <pc:sldMk cId="68178893" sldId="653"/>
            <ac:spMk id="8" creationId="{21395645-5DF0-B40A-8B49-B33886E4FBAC}"/>
          </ac:spMkLst>
        </pc:spChg>
        <pc:spChg chg="mod">
          <ac:chgData name="Papakalos, Petros" userId="58731f23-baca-4591-a593-ea8e68223c0f" providerId="ADAL" clId="{5831177C-FF8D-441A-A10C-4ACADE4B1CCC}" dt="2024-10-30T10:25:03.341" v="146"/>
          <ac:spMkLst>
            <pc:docMk/>
            <pc:sldMk cId="68178893" sldId="653"/>
            <ac:spMk id="10" creationId="{5C94E675-F2BD-1ABE-7590-A4E769D71F18}"/>
          </ac:spMkLst>
        </pc:spChg>
        <pc:spChg chg="mod">
          <ac:chgData name="Papakalos, Petros" userId="58731f23-baca-4591-a593-ea8e68223c0f" providerId="ADAL" clId="{5831177C-FF8D-441A-A10C-4ACADE4B1CCC}" dt="2024-10-30T10:25:03.341" v="146"/>
          <ac:spMkLst>
            <pc:docMk/>
            <pc:sldMk cId="68178893" sldId="653"/>
            <ac:spMk id="11" creationId="{B7331A99-0CB7-5338-173E-E8C2B385C70B}"/>
          </ac:spMkLst>
        </pc:spChg>
        <pc:spChg chg="mod">
          <ac:chgData name="Papakalos, Petros" userId="58731f23-baca-4591-a593-ea8e68223c0f" providerId="ADAL" clId="{5831177C-FF8D-441A-A10C-4ACADE4B1CCC}" dt="2024-10-30T10:34:58.244" v="190" actId="14100"/>
          <ac:spMkLst>
            <pc:docMk/>
            <pc:sldMk cId="68178893" sldId="653"/>
            <ac:spMk id="12" creationId="{947FE434-4D04-9037-5FE4-ABD19B3ECCED}"/>
          </ac:spMkLst>
        </pc:spChg>
        <pc:spChg chg="mod">
          <ac:chgData name="Papakalos, Petros" userId="58731f23-baca-4591-a593-ea8e68223c0f" providerId="ADAL" clId="{5831177C-FF8D-441A-A10C-4ACADE4B1CCC}" dt="2024-10-30T10:34:49.345" v="189" actId="14100"/>
          <ac:spMkLst>
            <pc:docMk/>
            <pc:sldMk cId="68178893" sldId="653"/>
            <ac:spMk id="13" creationId="{470FF445-AFF2-BF8D-3732-1458E32B4A48}"/>
          </ac:spMkLst>
        </pc:spChg>
        <pc:spChg chg="add del mod">
          <ac:chgData name="Papakalos, Petros" userId="58731f23-baca-4591-a593-ea8e68223c0f" providerId="ADAL" clId="{5831177C-FF8D-441A-A10C-4ACADE4B1CCC}" dt="2024-10-30T10:35:50.406" v="194" actId="478"/>
          <ac:spMkLst>
            <pc:docMk/>
            <pc:sldMk cId="68178893" sldId="653"/>
            <ac:spMk id="14" creationId="{AD28D621-F3BE-B4A5-DE90-807DC1AEE30F}"/>
          </ac:spMkLst>
        </pc:spChg>
        <pc:spChg chg="mod">
          <ac:chgData name="Papakalos, Petros" userId="58731f23-baca-4591-a593-ea8e68223c0f" providerId="ADAL" clId="{5831177C-FF8D-441A-A10C-4ACADE4B1CCC}" dt="2024-10-30T10:36:03.885" v="195"/>
          <ac:spMkLst>
            <pc:docMk/>
            <pc:sldMk cId="68178893" sldId="653"/>
            <ac:spMk id="16" creationId="{EA1451CA-2237-7ED0-3101-D9973BAC8D74}"/>
          </ac:spMkLst>
        </pc:spChg>
        <pc:spChg chg="mod">
          <ac:chgData name="Papakalos, Petros" userId="58731f23-baca-4591-a593-ea8e68223c0f" providerId="ADAL" clId="{5831177C-FF8D-441A-A10C-4ACADE4B1CCC}" dt="2024-10-30T10:36:03.885" v="195"/>
          <ac:spMkLst>
            <pc:docMk/>
            <pc:sldMk cId="68178893" sldId="653"/>
            <ac:spMk id="17" creationId="{319825A2-9D71-49A8-C293-424BB01C93A3}"/>
          </ac:spMkLst>
        </pc:spChg>
        <pc:spChg chg="mod">
          <ac:chgData name="Papakalos, Petros" userId="58731f23-baca-4591-a593-ea8e68223c0f" providerId="ADAL" clId="{5831177C-FF8D-441A-A10C-4ACADE4B1CCC}" dt="2024-10-30T10:34:39.750" v="180" actId="14100"/>
          <ac:spMkLst>
            <pc:docMk/>
            <pc:sldMk cId="68178893" sldId="653"/>
            <ac:spMk id="29" creationId="{6C9B1316-3C5A-D084-0182-1BD27A05EC9E}"/>
          </ac:spMkLst>
        </pc:spChg>
        <pc:spChg chg="del">
          <ac:chgData name="Papakalos, Petros" userId="58731f23-baca-4591-a593-ea8e68223c0f" providerId="ADAL" clId="{5831177C-FF8D-441A-A10C-4ACADE4B1CCC}" dt="2024-10-30T10:19:44.173" v="124" actId="478"/>
          <ac:spMkLst>
            <pc:docMk/>
            <pc:sldMk cId="68178893" sldId="653"/>
            <ac:spMk id="55" creationId="{14ACD0B3-1C3F-3AE4-4873-61CCD73A5353}"/>
          </ac:spMkLst>
        </pc:spChg>
        <pc:grpChg chg="add mod">
          <ac:chgData name="Papakalos, Petros" userId="58731f23-baca-4591-a593-ea8e68223c0f" providerId="ADAL" clId="{5831177C-FF8D-441A-A10C-4ACADE4B1CCC}" dt="2024-10-30T10:33:48.696" v="154" actId="1076"/>
          <ac:grpSpMkLst>
            <pc:docMk/>
            <pc:sldMk cId="68178893" sldId="653"/>
            <ac:grpSpMk id="6" creationId="{A8A25E77-3401-0FAA-E3DC-4BC05B6398C8}"/>
          </ac:grpSpMkLst>
        </pc:grpChg>
        <pc:grpChg chg="add mod">
          <ac:chgData name="Papakalos, Petros" userId="58731f23-baca-4591-a593-ea8e68223c0f" providerId="ADAL" clId="{5831177C-FF8D-441A-A10C-4ACADE4B1CCC}" dt="2024-10-30T10:34:03.741" v="158" actId="1076"/>
          <ac:grpSpMkLst>
            <pc:docMk/>
            <pc:sldMk cId="68178893" sldId="653"/>
            <ac:grpSpMk id="9" creationId="{49C028A5-C2D8-8CA6-F5DA-0C56F81942E2}"/>
          </ac:grpSpMkLst>
        </pc:grpChg>
        <pc:grpChg chg="add mod">
          <ac:chgData name="Papakalos, Petros" userId="58731f23-baca-4591-a593-ea8e68223c0f" providerId="ADAL" clId="{5831177C-FF8D-441A-A10C-4ACADE4B1CCC}" dt="2024-10-30T10:36:07.784" v="196" actId="1076"/>
          <ac:grpSpMkLst>
            <pc:docMk/>
            <pc:sldMk cId="68178893" sldId="653"/>
            <ac:grpSpMk id="15" creationId="{9D643B79-FC1E-724D-FC11-0C98F704AD71}"/>
          </ac:grpSpMkLst>
        </pc:grpChg>
        <pc:grpChg chg="mod">
          <ac:chgData name="Papakalos, Petros" userId="58731f23-baca-4591-a593-ea8e68223c0f" providerId="ADAL" clId="{5831177C-FF8D-441A-A10C-4ACADE4B1CCC}" dt="2024-10-30T10:34:00.002" v="157" actId="1076"/>
          <ac:grpSpMkLst>
            <pc:docMk/>
            <pc:sldMk cId="68178893" sldId="653"/>
            <ac:grpSpMk id="44" creationId="{3B0A5D43-654B-F05A-9588-07BB85ECF560}"/>
          </ac:grpSpMkLst>
        </pc:grpChg>
        <pc:grpChg chg="mod">
          <ac:chgData name="Papakalos, Petros" userId="58731f23-baca-4591-a593-ea8e68223c0f" providerId="ADAL" clId="{5831177C-FF8D-441A-A10C-4ACADE4B1CCC}" dt="2024-10-30T10:22:00.492" v="134" actId="1076"/>
          <ac:grpSpMkLst>
            <pc:docMk/>
            <pc:sldMk cId="68178893" sldId="653"/>
            <ac:grpSpMk id="45" creationId="{0C15F1CF-5478-8821-CE51-A172EC771796}"/>
          </ac:grpSpMkLst>
        </pc:grpChg>
        <pc:grpChg chg="mod">
          <ac:chgData name="Papakalos, Petros" userId="58731f23-baca-4591-a593-ea8e68223c0f" providerId="ADAL" clId="{5831177C-FF8D-441A-A10C-4ACADE4B1CCC}" dt="2024-10-30T10:36:14.953" v="199" actId="1076"/>
          <ac:grpSpMkLst>
            <pc:docMk/>
            <pc:sldMk cId="68178893" sldId="653"/>
            <ac:grpSpMk id="48" creationId="{F4038BB7-8155-FC22-F3AE-F9D622EE53E1}"/>
          </ac:grpSpMkLst>
        </pc:grpChg>
        <pc:grpChg chg="mod">
          <ac:chgData name="Papakalos, Petros" userId="58731f23-baca-4591-a593-ea8e68223c0f" providerId="ADAL" clId="{5831177C-FF8D-441A-A10C-4ACADE4B1CCC}" dt="2024-10-30T10:33:45.352" v="153" actId="1076"/>
          <ac:grpSpMkLst>
            <pc:docMk/>
            <pc:sldMk cId="68178893" sldId="653"/>
            <ac:grpSpMk id="51" creationId="{6D97AE67-0871-2A24-3824-15522E32B680}"/>
          </ac:grpSpMkLst>
        </pc:grpChg>
        <pc:grpChg chg="mod">
          <ac:chgData name="Papakalos, Petros" userId="58731f23-baca-4591-a593-ea8e68223c0f" providerId="ADAL" clId="{5831177C-FF8D-441A-A10C-4ACADE4B1CCC}" dt="2024-10-30T10:22:04.092" v="135" actId="1076"/>
          <ac:grpSpMkLst>
            <pc:docMk/>
            <pc:sldMk cId="68178893" sldId="653"/>
            <ac:grpSpMk id="54" creationId="{E6EDE90B-2EDF-B17E-D21E-D34415CF9553}"/>
          </ac:grpSpMkLst>
        </pc:grpChg>
        <pc:picChg chg="mod ord modCrop">
          <ac:chgData name="Papakalos, Petros" userId="58731f23-baca-4591-a593-ea8e68223c0f" providerId="ADAL" clId="{5831177C-FF8D-441A-A10C-4ACADE4B1CCC}" dt="2024-10-30T10:21:50.265" v="133" actId="1076"/>
          <ac:picMkLst>
            <pc:docMk/>
            <pc:sldMk cId="68178893" sldId="653"/>
            <ac:picMk id="18" creationId="{715E47EC-9BB5-7009-89E5-E2B0670EA20B}"/>
          </ac:picMkLst>
        </pc:picChg>
        <pc:picChg chg="mod">
          <ac:chgData name="Papakalos, Petros" userId="58731f23-baca-4591-a593-ea8e68223c0f" providerId="ADAL" clId="{5831177C-FF8D-441A-A10C-4ACADE4B1CCC}" dt="2024-10-30T10:36:11.862" v="198" actId="1076"/>
          <ac:picMkLst>
            <pc:docMk/>
            <pc:sldMk cId="68178893" sldId="653"/>
            <ac:picMk id="30" creationId="{9C1493E1-18BD-5DA2-ED5B-16E2FF0C43C5}"/>
          </ac:picMkLst>
        </pc:picChg>
        <pc:picChg chg="add mod">
          <ac:chgData name="Papakalos, Petros" userId="58731f23-baca-4591-a593-ea8e68223c0f" providerId="ADAL" clId="{5831177C-FF8D-441A-A10C-4ACADE4B1CCC}" dt="2024-10-30T10:21:48.036" v="132" actId="1076"/>
          <ac:picMkLst>
            <pc:docMk/>
            <pc:sldMk cId="68178893" sldId="653"/>
            <ac:picMk id="2050" creationId="{C83572CB-279E-692E-4DB9-E260DD50E30B}"/>
          </ac:picMkLst>
        </pc:picChg>
        <pc:picChg chg="add mod">
          <ac:chgData name="Papakalos, Petros" userId="58731f23-baca-4591-a593-ea8e68223c0f" providerId="ADAL" clId="{5831177C-FF8D-441A-A10C-4ACADE4B1CCC}" dt="2024-10-30T10:21:45.691" v="131" actId="1076"/>
          <ac:picMkLst>
            <pc:docMk/>
            <pc:sldMk cId="68178893" sldId="653"/>
            <ac:picMk id="2052" creationId="{20CFFBA7-28CF-D89A-DE2F-EDB945051CCC}"/>
          </ac:picMkLst>
        </pc:picChg>
      </pc:sldChg>
      <pc:sldChg chg="del">
        <pc:chgData name="Papakalos, Petros" userId="58731f23-baca-4591-a593-ea8e68223c0f" providerId="ADAL" clId="{5831177C-FF8D-441A-A10C-4ACADE4B1CCC}" dt="2024-10-30T09:37:39.980" v="0" actId="47"/>
        <pc:sldMkLst>
          <pc:docMk/>
          <pc:sldMk cId="2660626357" sldId="655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269817398" sldId="661"/>
        </pc:sldMkLst>
      </pc:sldChg>
      <pc:sldChg chg="addSp delSp modSp mod ord">
        <pc:chgData name="Papakalos, Petros" userId="58731f23-baca-4591-a593-ea8e68223c0f" providerId="ADAL" clId="{5831177C-FF8D-441A-A10C-4ACADE4B1CCC}" dt="2024-10-31T13:32:32.068" v="3243" actId="1076"/>
        <pc:sldMkLst>
          <pc:docMk/>
          <pc:sldMk cId="2019730299" sldId="664"/>
        </pc:sldMkLst>
        <pc:spChg chg="mod">
          <ac:chgData name="Papakalos, Petros" userId="58731f23-baca-4591-a593-ea8e68223c0f" providerId="ADAL" clId="{5831177C-FF8D-441A-A10C-4ACADE4B1CCC}" dt="2024-10-31T13:29:04.388" v="3008" actId="20577"/>
          <ac:spMkLst>
            <pc:docMk/>
            <pc:sldMk cId="2019730299" sldId="664"/>
            <ac:spMk id="2" creationId="{9FC1662C-3D7A-45D0-A5C7-3DFF2C25C8DA}"/>
          </ac:spMkLst>
        </pc:spChg>
        <pc:spChg chg="mod">
          <ac:chgData name="Papakalos, Petros" userId="58731f23-baca-4591-a593-ea8e68223c0f" providerId="ADAL" clId="{5831177C-FF8D-441A-A10C-4ACADE4B1CCC}" dt="2024-10-31T13:23:48.910" v="2816" actId="20577"/>
          <ac:spMkLst>
            <pc:docMk/>
            <pc:sldMk cId="2019730299" sldId="664"/>
            <ac:spMk id="5" creationId="{9C55DFEB-AC6D-4C43-BA2C-8C831A674AFE}"/>
          </ac:spMkLst>
        </pc:spChg>
        <pc:spChg chg="mod">
          <ac:chgData name="Papakalos, Petros" userId="58731f23-baca-4591-a593-ea8e68223c0f" providerId="ADAL" clId="{5831177C-FF8D-441A-A10C-4ACADE4B1CCC}" dt="2024-10-31T13:24:55.043" v="2860" actId="313"/>
          <ac:spMkLst>
            <pc:docMk/>
            <pc:sldMk cId="2019730299" sldId="664"/>
            <ac:spMk id="7" creationId="{4D5498C1-FBB4-4C39-A38A-0B851330AF9D}"/>
          </ac:spMkLst>
        </pc:spChg>
        <pc:spChg chg="del">
          <ac:chgData name="Papakalos, Petros" userId="58731f23-baca-4591-a593-ea8e68223c0f" providerId="ADAL" clId="{5831177C-FF8D-441A-A10C-4ACADE4B1CCC}" dt="2024-10-31T13:27:53.879" v="2897" actId="478"/>
          <ac:spMkLst>
            <pc:docMk/>
            <pc:sldMk cId="2019730299" sldId="664"/>
            <ac:spMk id="8" creationId="{F12E7CDF-6457-4A6F-90D3-5CE206C7C036}"/>
          </ac:spMkLst>
        </pc:spChg>
        <pc:spChg chg="mod">
          <ac:chgData name="Papakalos, Petros" userId="58731f23-baca-4591-a593-ea8e68223c0f" providerId="ADAL" clId="{5831177C-FF8D-441A-A10C-4ACADE4B1CCC}" dt="2024-10-31T13:32:32.068" v="3243" actId="1076"/>
          <ac:spMkLst>
            <pc:docMk/>
            <pc:sldMk cId="2019730299" sldId="664"/>
            <ac:spMk id="9" creationId="{B76C6922-C161-4874-853D-E0E40C7030BE}"/>
          </ac:spMkLst>
        </pc:spChg>
        <pc:spChg chg="mod">
          <ac:chgData name="Papakalos, Petros" userId="58731f23-baca-4591-a593-ea8e68223c0f" providerId="ADAL" clId="{5831177C-FF8D-441A-A10C-4ACADE4B1CCC}" dt="2024-10-31T13:31:40.209" v="3231" actId="1076"/>
          <ac:spMkLst>
            <pc:docMk/>
            <pc:sldMk cId="2019730299" sldId="664"/>
            <ac:spMk id="10" creationId="{6CE53713-912E-4D72-9F51-F5603853187C}"/>
          </ac:spMkLst>
        </pc:spChg>
        <pc:spChg chg="add del mod">
          <ac:chgData name="Papakalos, Petros" userId="58731f23-baca-4591-a593-ea8e68223c0f" providerId="ADAL" clId="{5831177C-FF8D-441A-A10C-4ACADE4B1CCC}" dt="2024-10-31T13:27:55.220" v="2898" actId="478"/>
          <ac:spMkLst>
            <pc:docMk/>
            <pc:sldMk cId="2019730299" sldId="664"/>
            <ac:spMk id="12" creationId="{FF1EAFE0-A908-08DD-402F-B8F9D10CD846}"/>
          </ac:spMkLst>
        </pc:spChg>
        <pc:spChg chg="del mod">
          <ac:chgData name="Papakalos, Petros" userId="58731f23-baca-4591-a593-ea8e68223c0f" providerId="ADAL" clId="{5831177C-FF8D-441A-A10C-4ACADE4B1CCC}" dt="2024-10-31T13:28:24.963" v="2941" actId="478"/>
          <ac:spMkLst>
            <pc:docMk/>
            <pc:sldMk cId="2019730299" sldId="664"/>
            <ac:spMk id="13" creationId="{FB89A6BA-E970-4732-A744-F5E1E5CB38AF}"/>
          </ac:spMkLst>
        </pc:spChg>
        <pc:spChg chg="del">
          <ac:chgData name="Papakalos, Petros" userId="58731f23-baca-4591-a593-ea8e68223c0f" providerId="ADAL" clId="{5831177C-FF8D-441A-A10C-4ACADE4B1CCC}" dt="2024-10-31T13:27:56.886" v="2899" actId="478"/>
          <ac:spMkLst>
            <pc:docMk/>
            <pc:sldMk cId="2019730299" sldId="664"/>
            <ac:spMk id="14" creationId="{E67B2809-D513-44A5-8819-6E6C8C0DEEA9}"/>
          </ac:spMkLst>
        </pc:spChg>
        <pc:spChg chg="del">
          <ac:chgData name="Papakalos, Petros" userId="58731f23-baca-4591-a593-ea8e68223c0f" providerId="ADAL" clId="{5831177C-FF8D-441A-A10C-4ACADE4B1CCC}" dt="2024-10-31T13:28:14.679" v="2938" actId="478"/>
          <ac:spMkLst>
            <pc:docMk/>
            <pc:sldMk cId="2019730299" sldId="664"/>
            <ac:spMk id="15" creationId="{6A480B8B-46DB-4EAC-93B7-C8DCECB7666F}"/>
          </ac:spMkLst>
        </pc:spChg>
        <pc:spChg chg="del mod">
          <ac:chgData name="Papakalos, Petros" userId="58731f23-baca-4591-a593-ea8e68223c0f" providerId="ADAL" clId="{5831177C-FF8D-441A-A10C-4ACADE4B1CCC}" dt="2024-10-31T13:25:19.556" v="2893" actId="478"/>
          <ac:spMkLst>
            <pc:docMk/>
            <pc:sldMk cId="2019730299" sldId="664"/>
            <ac:spMk id="16" creationId="{B0401FC3-3A30-4CFD-BA89-399BF46C94D2}"/>
          </ac:spMkLst>
        </pc:spChg>
        <pc:spChg chg="add del mod">
          <ac:chgData name="Papakalos, Petros" userId="58731f23-baca-4591-a593-ea8e68223c0f" providerId="ADAL" clId="{5831177C-FF8D-441A-A10C-4ACADE4B1CCC}" dt="2024-10-31T13:27:59.179" v="2900" actId="478"/>
          <ac:spMkLst>
            <pc:docMk/>
            <pc:sldMk cId="2019730299" sldId="664"/>
            <ac:spMk id="18" creationId="{32B07703-5A28-81DE-3D61-3CD416ABFDCD}"/>
          </ac:spMkLst>
        </pc:spChg>
        <pc:spChg chg="add del mod">
          <ac:chgData name="Papakalos, Petros" userId="58731f23-baca-4591-a593-ea8e68223c0f" providerId="ADAL" clId="{5831177C-FF8D-441A-A10C-4ACADE4B1CCC}" dt="2024-10-31T13:28:17.620" v="2939" actId="478"/>
          <ac:spMkLst>
            <pc:docMk/>
            <pc:sldMk cId="2019730299" sldId="664"/>
            <ac:spMk id="23" creationId="{5B1B6E1A-23F4-FB17-D966-35E31AA3ED43}"/>
          </ac:spMkLst>
        </pc:spChg>
        <pc:picChg chg="add">
          <ac:chgData name="Papakalos, Petros" userId="58731f23-baca-4591-a593-ea8e68223c0f" providerId="ADAL" clId="{5831177C-FF8D-441A-A10C-4ACADE4B1CCC}" dt="2024-10-31T13:24:29.539" v="2817"/>
          <ac:picMkLst>
            <pc:docMk/>
            <pc:sldMk cId="2019730299" sldId="664"/>
            <ac:picMk id="4" creationId="{277CBF1F-B12F-D85B-80A6-B24D8B7C9667}"/>
          </ac:picMkLst>
        </pc:picChg>
        <pc:picChg chg="add">
          <ac:chgData name="Papakalos, Petros" userId="58731f23-baca-4591-a593-ea8e68223c0f" providerId="ADAL" clId="{5831177C-FF8D-441A-A10C-4ACADE4B1CCC}" dt="2024-10-31T13:27:46.462" v="2895"/>
          <ac:picMkLst>
            <pc:docMk/>
            <pc:sldMk cId="2019730299" sldId="664"/>
            <ac:picMk id="6" creationId="{31AED4B4-9678-0B9B-1D24-CD6C146F37F5}"/>
          </ac:picMkLst>
        </pc:picChg>
        <pc:picChg chg="mod">
          <ac:chgData name="Papakalos, Petros" userId="58731f23-baca-4591-a593-ea8e68223c0f" providerId="ADAL" clId="{5831177C-FF8D-441A-A10C-4ACADE4B1CCC}" dt="2024-10-31T13:24:33.325" v="2818" actId="14826"/>
          <ac:picMkLst>
            <pc:docMk/>
            <pc:sldMk cId="2019730299" sldId="664"/>
            <ac:picMk id="19" creationId="{D75C048E-753C-4AFF-A1DC-AA125115E0C4}"/>
          </ac:picMkLst>
        </pc:picChg>
        <pc:picChg chg="mod modCrop">
          <ac:chgData name="Papakalos, Petros" userId="58731f23-baca-4591-a593-ea8e68223c0f" providerId="ADAL" clId="{5831177C-FF8D-441A-A10C-4ACADE4B1CCC}" dt="2024-10-31T13:32:27.947" v="3242" actId="14100"/>
          <ac:picMkLst>
            <pc:docMk/>
            <pc:sldMk cId="2019730299" sldId="664"/>
            <ac:picMk id="20" creationId="{BCCC9CB3-0D55-4160-9944-A8F111777AE2}"/>
          </ac:picMkLst>
        </pc:picChg>
        <pc:picChg chg="mod">
          <ac:chgData name="Papakalos, Petros" userId="58731f23-baca-4591-a593-ea8e68223c0f" providerId="ADAL" clId="{5831177C-FF8D-441A-A10C-4ACADE4B1CCC}" dt="2024-10-31T13:23:20.594" v="2771" actId="14826"/>
          <ac:picMkLst>
            <pc:docMk/>
            <pc:sldMk cId="2019730299" sldId="664"/>
            <ac:picMk id="21" creationId="{2D63416C-9499-4DCF-8F80-7E59AC4136AB}"/>
          </ac:picMkLst>
        </pc:picChg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3877844300" sldId="665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1179255186" sldId="666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3273833756" sldId="669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3293221309" sldId="678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3716662236" sldId="679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3683875547" sldId="681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3549641878" sldId="687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389638235" sldId="698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3868331327" sldId="699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43731724" sldId="700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455372694" sldId="713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2325501751" sldId="718"/>
        </pc:sldMkLst>
      </pc:sldChg>
      <pc:sldChg chg="ord modTransition">
        <pc:chgData name="Papakalos, Petros" userId="58731f23-baca-4591-a593-ea8e68223c0f" providerId="ADAL" clId="{5831177C-FF8D-441A-A10C-4ACADE4B1CCC}" dt="2024-10-31T13:56:22.539" v="3290"/>
        <pc:sldMkLst>
          <pc:docMk/>
          <pc:sldMk cId="3726313494" sldId="721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3112519790" sldId="722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1611656998" sldId="727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581766653" sldId="737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3927190568" sldId="738"/>
        </pc:sldMkLst>
      </pc:sldChg>
      <pc:sldChg chg="del ord">
        <pc:chgData name="Papakalos, Petros" userId="58731f23-baca-4591-a593-ea8e68223c0f" providerId="ADAL" clId="{5831177C-FF8D-441A-A10C-4ACADE4B1CCC}" dt="2024-10-31T13:59:09.801" v="3447" actId="47"/>
        <pc:sldMkLst>
          <pc:docMk/>
          <pc:sldMk cId="535219420" sldId="742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871817075" sldId="763"/>
        </pc:sldMkLst>
      </pc:sldChg>
      <pc:sldChg chg="delSp modSp mod ord">
        <pc:chgData name="Papakalos, Petros" userId="58731f23-baca-4591-a593-ea8e68223c0f" providerId="ADAL" clId="{5831177C-FF8D-441A-A10C-4ACADE4B1CCC}" dt="2024-10-31T13:58:52.595" v="3444" actId="20577"/>
        <pc:sldMkLst>
          <pc:docMk/>
          <pc:sldMk cId="3538127168" sldId="766"/>
        </pc:sldMkLst>
        <pc:spChg chg="mod">
          <ac:chgData name="Papakalos, Petros" userId="58731f23-baca-4591-a593-ea8e68223c0f" providerId="ADAL" clId="{5831177C-FF8D-441A-A10C-4ACADE4B1CCC}" dt="2024-10-31T13:57:02.852" v="3315" actId="255"/>
          <ac:spMkLst>
            <pc:docMk/>
            <pc:sldMk cId="3538127168" sldId="766"/>
            <ac:spMk id="4" creationId="{8A902A44-79C6-B216-65B8-5BB6422F26AB}"/>
          </ac:spMkLst>
        </pc:spChg>
        <pc:spChg chg="del">
          <ac:chgData name="Papakalos, Petros" userId="58731f23-baca-4591-a593-ea8e68223c0f" providerId="ADAL" clId="{5831177C-FF8D-441A-A10C-4ACADE4B1CCC}" dt="2024-10-31T13:57:55.475" v="3327" actId="478"/>
          <ac:spMkLst>
            <pc:docMk/>
            <pc:sldMk cId="3538127168" sldId="766"/>
            <ac:spMk id="5" creationId="{EB95F5A9-1EFE-2136-8E5D-7E74CFA80334}"/>
          </ac:spMkLst>
        </pc:spChg>
        <pc:spChg chg="mod">
          <ac:chgData name="Papakalos, Petros" userId="58731f23-baca-4591-a593-ea8e68223c0f" providerId="ADAL" clId="{5831177C-FF8D-441A-A10C-4ACADE4B1CCC}" dt="2024-10-31T13:57:22.934" v="3324" actId="255"/>
          <ac:spMkLst>
            <pc:docMk/>
            <pc:sldMk cId="3538127168" sldId="766"/>
            <ac:spMk id="6" creationId="{B1A709A4-633A-9884-947B-146EE1079F8C}"/>
          </ac:spMkLst>
        </pc:spChg>
        <pc:spChg chg="del">
          <ac:chgData name="Papakalos, Petros" userId="58731f23-baca-4591-a593-ea8e68223c0f" providerId="ADAL" clId="{5831177C-FF8D-441A-A10C-4ACADE4B1CCC}" dt="2024-10-31T13:57:53.938" v="3326" actId="478"/>
          <ac:spMkLst>
            <pc:docMk/>
            <pc:sldMk cId="3538127168" sldId="766"/>
            <ac:spMk id="7" creationId="{D5826035-379B-78ED-7F1D-B333D6AED5A9}"/>
          </ac:spMkLst>
        </pc:spChg>
        <pc:spChg chg="mod">
          <ac:chgData name="Papakalos, Petros" userId="58731f23-baca-4591-a593-ea8e68223c0f" providerId="ADAL" clId="{5831177C-FF8D-441A-A10C-4ACADE4B1CCC}" dt="2024-10-31T13:57:30.277" v="3325" actId="14100"/>
          <ac:spMkLst>
            <pc:docMk/>
            <pc:sldMk cId="3538127168" sldId="766"/>
            <ac:spMk id="8" creationId="{4070DF14-6A98-E106-4604-041600FADD1A}"/>
          </ac:spMkLst>
        </pc:spChg>
        <pc:spChg chg="mod">
          <ac:chgData name="Papakalos, Petros" userId="58731f23-baca-4591-a593-ea8e68223c0f" providerId="ADAL" clId="{5831177C-FF8D-441A-A10C-4ACADE4B1CCC}" dt="2024-10-31T13:49:44.771" v="3262" actId="6549"/>
          <ac:spMkLst>
            <pc:docMk/>
            <pc:sldMk cId="3538127168" sldId="766"/>
            <ac:spMk id="9" creationId="{F5633A98-ADF4-2D98-08D0-FC0F0BD977B6}"/>
          </ac:spMkLst>
        </pc:spChg>
        <pc:spChg chg="mod">
          <ac:chgData name="Papakalos, Petros" userId="58731f23-baca-4591-a593-ea8e68223c0f" providerId="ADAL" clId="{5831177C-FF8D-441A-A10C-4ACADE4B1CCC}" dt="2024-10-31T13:50:10.956" v="3287" actId="20577"/>
          <ac:spMkLst>
            <pc:docMk/>
            <pc:sldMk cId="3538127168" sldId="766"/>
            <ac:spMk id="10" creationId="{F371DDF3-598D-41AD-6B99-09ACB8A6E7E9}"/>
          </ac:spMkLst>
        </pc:spChg>
        <pc:spChg chg="mod">
          <ac:chgData name="Papakalos, Petros" userId="58731f23-baca-4591-a593-ea8e68223c0f" providerId="ADAL" clId="{5831177C-FF8D-441A-A10C-4ACADE4B1CCC}" dt="2024-10-31T13:58:52.595" v="3444" actId="20577"/>
          <ac:spMkLst>
            <pc:docMk/>
            <pc:sldMk cId="3538127168" sldId="766"/>
            <ac:spMk id="11" creationId="{4E1125D8-8644-E5D5-DAEB-5A4004DBA13E}"/>
          </ac:spMkLst>
        </pc:spChg>
        <pc:spChg chg="mod">
          <ac:chgData name="Papakalos, Petros" userId="58731f23-baca-4591-a593-ea8e68223c0f" providerId="ADAL" clId="{5831177C-FF8D-441A-A10C-4ACADE4B1CCC}" dt="2024-10-31T13:58:39.738" v="3394" actId="20577"/>
          <ac:spMkLst>
            <pc:docMk/>
            <pc:sldMk cId="3538127168" sldId="766"/>
            <ac:spMk id="20" creationId="{F94AD5BE-3A17-48B5-BC2E-E3B83B163FAB}"/>
          </ac:spMkLst>
        </pc:spChg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2475314198" sldId="798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218540509" sldId="812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3820678920" sldId="867"/>
        </pc:sldMkLst>
      </pc:sldChg>
      <pc:sldChg chg="modSp mod ord">
        <pc:chgData name="Papakalos, Petros" userId="58731f23-baca-4591-a593-ea8e68223c0f" providerId="ADAL" clId="{5831177C-FF8D-441A-A10C-4ACADE4B1CCC}" dt="2024-11-07T10:09:28.934" v="3546" actId="20577"/>
        <pc:sldMkLst>
          <pc:docMk/>
          <pc:sldMk cId="1308195300" sldId="872"/>
        </pc:sldMkLst>
        <pc:spChg chg="mod">
          <ac:chgData name="Papakalos, Petros" userId="58731f23-baca-4591-a593-ea8e68223c0f" providerId="ADAL" clId="{5831177C-FF8D-441A-A10C-4ACADE4B1CCC}" dt="2024-11-07T10:09:28.934" v="3546" actId="20577"/>
          <ac:spMkLst>
            <pc:docMk/>
            <pc:sldMk cId="1308195300" sldId="872"/>
            <ac:spMk id="7" creationId="{A800EF9B-FDF6-64D9-3D6A-E9235B810FAD}"/>
          </ac:spMkLst>
        </pc:spChg>
        <pc:spChg chg="mod">
          <ac:chgData name="Papakalos, Petros" userId="58731f23-baca-4591-a593-ea8e68223c0f" providerId="ADAL" clId="{5831177C-FF8D-441A-A10C-4ACADE4B1CCC}" dt="2024-10-31T13:05:43.013" v="1536" actId="20577"/>
          <ac:spMkLst>
            <pc:docMk/>
            <pc:sldMk cId="1308195300" sldId="872"/>
            <ac:spMk id="12" creationId="{28968D78-6910-1686-B558-F20A37BCEFDF}"/>
          </ac:spMkLst>
        </pc:spChg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22513134" sldId="880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1407835858" sldId="881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3935377266" sldId="888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3597059974" sldId="893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883681168" sldId="895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2903820203" sldId="896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4257347522" sldId="897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4136651204" sldId="900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99211406" sldId="901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1489661877" sldId="907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4168311645" sldId="908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2820026004" sldId="913"/>
        </pc:sldMkLst>
      </pc:sldChg>
      <pc:sldChg chg="modSp mod ord">
        <pc:chgData name="Papakalos, Petros" userId="58731f23-baca-4591-a593-ea8e68223c0f" providerId="ADAL" clId="{5831177C-FF8D-441A-A10C-4ACADE4B1CCC}" dt="2024-10-31T13:31:11.420" v="3229" actId="20577"/>
        <pc:sldMkLst>
          <pc:docMk/>
          <pc:sldMk cId="4035801774" sldId="914"/>
        </pc:sldMkLst>
        <pc:spChg chg="mod">
          <ac:chgData name="Papakalos, Petros" userId="58731f23-baca-4591-a593-ea8e68223c0f" providerId="ADAL" clId="{5831177C-FF8D-441A-A10C-4ACADE4B1CCC}" dt="2024-10-31T13:31:11.420" v="3229" actId="20577"/>
          <ac:spMkLst>
            <pc:docMk/>
            <pc:sldMk cId="4035801774" sldId="914"/>
            <ac:spMk id="3" creationId="{5AB1D3A1-A855-7FB7-BBF0-CE068EAACEED}"/>
          </ac:spMkLst>
        </pc:spChg>
        <pc:spChg chg="mod">
          <ac:chgData name="Papakalos, Petros" userId="58731f23-baca-4591-a593-ea8e68223c0f" providerId="ADAL" clId="{5831177C-FF8D-441A-A10C-4ACADE4B1CCC}" dt="2024-10-31T13:30:51.540" v="3179" actId="20577"/>
          <ac:spMkLst>
            <pc:docMk/>
            <pc:sldMk cId="4035801774" sldId="914"/>
            <ac:spMk id="5" creationId="{B31EE6EB-2C08-469F-AD1F-7D8D502C1D1E}"/>
          </ac:spMkLst>
        </pc:spChg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2364207514" sldId="915"/>
        </pc:sldMkLst>
      </pc:sldChg>
      <pc:sldChg chg="new del">
        <pc:chgData name="Papakalos, Petros" userId="58731f23-baca-4591-a593-ea8e68223c0f" providerId="ADAL" clId="{5831177C-FF8D-441A-A10C-4ACADE4B1CCC}" dt="2024-11-06T17:06:27.390" v="3452" actId="47"/>
        <pc:sldMkLst>
          <pc:docMk/>
          <pc:sldMk cId="3329134167" sldId="915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2352027410" sldId="916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1114212335" sldId="917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2745879462" sldId="918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647735494" sldId="919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164939310" sldId="920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1754544675" sldId="928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3045626397" sldId="929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904319551" sldId="932"/>
        </pc:sldMkLst>
      </pc:sldChg>
      <pc:sldChg chg="del">
        <pc:chgData name="Papakalos, Petros" userId="58731f23-baca-4591-a593-ea8e68223c0f" providerId="ADAL" clId="{5831177C-FF8D-441A-A10C-4ACADE4B1CCC}" dt="2024-10-31T13:59:09.801" v="3447" actId="47"/>
        <pc:sldMkLst>
          <pc:docMk/>
          <pc:sldMk cId="4209760766" sldId="934"/>
        </pc:sldMkLst>
      </pc:sldChg>
      <pc:sldMasterChg chg="delSldLayout">
        <pc:chgData name="Papakalos, Petros" userId="58731f23-baca-4591-a593-ea8e68223c0f" providerId="ADAL" clId="{5831177C-FF8D-441A-A10C-4ACADE4B1CCC}" dt="2024-10-31T13:59:09.801" v="3447" actId="47"/>
        <pc:sldMasterMkLst>
          <pc:docMk/>
          <pc:sldMasterMk cId="1132894697" sldId="2147483648"/>
        </pc:sldMasterMkLst>
        <pc:sldLayoutChg chg="del">
          <pc:chgData name="Papakalos, Petros" userId="58731f23-baca-4591-a593-ea8e68223c0f" providerId="ADAL" clId="{5831177C-FF8D-441A-A10C-4ACADE4B1CCC}" dt="2024-10-31T13:59:09.801" v="3447" actId="47"/>
          <pc:sldLayoutMkLst>
            <pc:docMk/>
            <pc:sldMasterMk cId="1132894697" sldId="2147483648"/>
            <pc:sldLayoutMk cId="1852739854" sldId="2147483700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0E87526-4717-5BE6-0D97-22D4B18B3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5324736" y="498823"/>
            <a:ext cx="1026429" cy="397785"/>
          </a:xfrm>
          <a:prstGeom prst="rect">
            <a:avLst/>
          </a:prstGeom>
        </p:spPr>
      </p:pic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48AC80DB-2AC3-4281-831C-04D104AE2B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775101" y="9427815"/>
            <a:ext cx="504454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CE82B8A1-0CCE-4815-9668-383D7DE7D8B4}" type="slidenum">
              <a:rPr lang="de-DE" sz="800" smtClean="0">
                <a:latin typeface="Draeger Pangea Text" panose="020B0504000000000000" pitchFamily="34" charset="0"/>
              </a:rPr>
              <a:pPr/>
              <a:t>‹#›</a:t>
            </a:fld>
            <a:endParaRPr lang="de-DE" sz="800" dirty="0">
              <a:latin typeface="Draeger Pangea Text" panose="020B0504000000000000" pitchFamily="34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A6C54D8-AF07-481A-9AD2-320D9C1F8DBA}"/>
              </a:ext>
            </a:extLst>
          </p:cNvPr>
          <p:cNvSpPr/>
          <p:nvPr/>
        </p:nvSpPr>
        <p:spPr>
          <a:xfrm>
            <a:off x="490909" y="9427815"/>
            <a:ext cx="4680520" cy="1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de-DE" sz="800" dirty="0">
                <a:solidFill>
                  <a:schemeClr val="tx1"/>
                </a:solidFill>
                <a:latin typeface="Draeger Pangea Text" panose="020B0504000000000000" pitchFamily="34" charset="0"/>
              </a:rPr>
              <a:t>© Drägerwerk AG &amp; Co. KGaA, 2023</a:t>
            </a:r>
          </a:p>
        </p:txBody>
      </p:sp>
    </p:spTree>
    <p:extLst>
      <p:ext uri="{BB962C8B-B14F-4D97-AF65-F5344CB8AC3E}">
        <p14:creationId xmlns:p14="http://schemas.microsoft.com/office/powerpoint/2010/main" val="42894212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3126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581196" y="499153"/>
            <a:ext cx="3584036" cy="201661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581196" y="2803803"/>
            <a:ext cx="5616000" cy="633598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noProof="0"/>
              <a:t>Edit text master format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6</a:t>
            </a:r>
          </a:p>
          <a:p>
            <a:pPr lvl="6"/>
            <a:r>
              <a:rPr lang="en-US" noProof="0"/>
              <a:t>7</a:t>
            </a:r>
          </a:p>
          <a:p>
            <a:pPr lvl="7"/>
            <a:r>
              <a:rPr lang="en-US" noProof="0"/>
              <a:t>8</a:t>
            </a:r>
          </a:p>
          <a:p>
            <a:pPr lvl="8"/>
            <a:r>
              <a:rPr lang="en-US" noProof="0"/>
              <a:t>9</a:t>
            </a:r>
            <a:endParaRPr lang="en-US" noProof="0" dirty="0"/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A81C574E-5718-47E4-B6E4-C2395CAA85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703093" y="9427815"/>
            <a:ext cx="504454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0">
                <a:solidFill>
                  <a:schemeClr val="tx1"/>
                </a:solidFill>
                <a:latin typeface="Draeger Pangea Text" panose="020B0504000000000000" pitchFamily="34" charset="0"/>
              </a:defRPr>
            </a:lvl1pPr>
          </a:lstStyle>
          <a:p>
            <a:fld id="{CE82B8A1-0CCE-4815-9668-383D7DE7D8B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17FB2DF-73D2-4629-85EF-8B21C2618129}"/>
              </a:ext>
            </a:extLst>
          </p:cNvPr>
          <p:cNvSpPr/>
          <p:nvPr/>
        </p:nvSpPr>
        <p:spPr>
          <a:xfrm>
            <a:off x="570877" y="9427815"/>
            <a:ext cx="4680520" cy="1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de-DE" sz="800" dirty="0">
                <a:solidFill>
                  <a:schemeClr val="tx1"/>
                </a:solidFill>
                <a:latin typeface="Draeger Pangea Text" panose="020B0504000000000000" pitchFamily="34" charset="0"/>
              </a:rPr>
              <a:t>© Drägerwerk AG &amp; Co. KGaA, 2023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D882E95-31D6-A5DC-31D0-9B6761938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5324736" y="498823"/>
            <a:ext cx="1026429" cy="39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8518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lnSpc>
        <a:spcPct val="90000"/>
      </a:lnSpc>
      <a:spcBef>
        <a:spcPts val="800"/>
      </a:spcBef>
      <a:spcAft>
        <a:spcPts val="600"/>
      </a:spcAft>
      <a:defRPr sz="1400" kern="1200">
        <a:solidFill>
          <a:schemeClr val="tx1"/>
        </a:solidFill>
        <a:latin typeface="Draeger Pangea Medium" panose="020B0604000000000000" pitchFamily="34" charset="0"/>
        <a:ea typeface="+mn-ea"/>
        <a:cs typeface="+mn-cs"/>
      </a:defRPr>
    </a:lvl1pPr>
    <a:lvl2pPr marL="0" indent="0" algn="l" defTabSz="914400" rtl="0" eaLnBrk="1" latinLnBrk="0" hangingPunct="1">
      <a:lnSpc>
        <a:spcPct val="100000"/>
      </a:lnSpc>
      <a:spcBef>
        <a:spcPts val="0"/>
      </a:spcBef>
      <a:spcAft>
        <a:spcPts val="300"/>
      </a:spcAft>
      <a:buFont typeface="Arial" panose="020B0604020202020204" pitchFamily="34" charset="0"/>
      <a:defRPr lang="de-DE" sz="1200" kern="1200" dirty="0">
        <a:solidFill>
          <a:schemeClr val="tx1"/>
        </a:solidFill>
        <a:latin typeface="Draeger Pangea Text" panose="020B0504000000000000" pitchFamily="34" charset="0"/>
        <a:ea typeface="+mn-ea"/>
        <a:cs typeface="+mn-cs"/>
      </a:defRPr>
    </a:lvl2pPr>
    <a:lvl3pPr marL="144000" indent="-144000" algn="l" defTabSz="914400" rtl="0" eaLnBrk="1" latinLnBrk="0" hangingPunct="1">
      <a:lnSpc>
        <a:spcPct val="100000"/>
      </a:lnSpc>
      <a:spcBef>
        <a:spcPts val="0"/>
      </a:spcBef>
      <a:spcAft>
        <a:spcPts val="300"/>
      </a:spcAft>
      <a:buClr>
        <a:schemeClr val="tx1"/>
      </a:buClr>
      <a:buFont typeface="Draeger Pangea Text" panose="020B0504000000000000" pitchFamily="34" charset="0"/>
      <a:buChar char="•"/>
      <a:defRPr lang="de-DE" sz="1200" kern="1200" dirty="0">
        <a:solidFill>
          <a:schemeClr val="tx1"/>
        </a:solidFill>
        <a:latin typeface="Draeger Pangea Text" panose="020B0504000000000000" pitchFamily="34" charset="0"/>
        <a:ea typeface="+mn-ea"/>
        <a:cs typeface="+mn-cs"/>
      </a:defRPr>
    </a:lvl3pPr>
    <a:lvl4pPr marL="288000" indent="-144000" algn="l" defTabSz="914400" rtl="0" eaLnBrk="1" latinLnBrk="0" hangingPunct="1">
      <a:lnSpc>
        <a:spcPct val="100000"/>
      </a:lnSpc>
      <a:spcBef>
        <a:spcPts val="0"/>
      </a:spcBef>
      <a:spcAft>
        <a:spcPts val="300"/>
      </a:spcAft>
      <a:buClr>
        <a:schemeClr val="tx1"/>
      </a:buClr>
      <a:buFont typeface="Draeger Pangea Text" panose="020B0504000000000000" pitchFamily="34" charset="0"/>
      <a:buChar char="•"/>
      <a:defRPr lang="de-DE" sz="1200" kern="1200" dirty="0">
        <a:solidFill>
          <a:schemeClr val="tx1"/>
        </a:solidFill>
        <a:latin typeface="Draeger Pangea Text" panose="020B0504000000000000" pitchFamily="34" charset="0"/>
        <a:ea typeface="+mn-ea"/>
        <a:cs typeface="+mn-cs"/>
      </a:defRPr>
    </a:lvl4pPr>
    <a:lvl5pPr marL="432000" indent="-144000" algn="l" defTabSz="914400" rtl="0" eaLnBrk="1" latinLnBrk="0" hangingPunct="1">
      <a:lnSpc>
        <a:spcPct val="100000"/>
      </a:lnSpc>
      <a:spcBef>
        <a:spcPts val="0"/>
      </a:spcBef>
      <a:spcAft>
        <a:spcPts val="300"/>
      </a:spcAft>
      <a:buClr>
        <a:schemeClr val="tx1"/>
      </a:buClr>
      <a:buFont typeface="Draeger Pangea Text" panose="020B0504000000000000" pitchFamily="34" charset="0"/>
      <a:buChar char="•"/>
      <a:defRPr lang="de-DE" sz="1200" kern="1200" dirty="0">
        <a:solidFill>
          <a:schemeClr val="tx1"/>
        </a:solidFill>
        <a:latin typeface="Draeger Pangea Text" panose="020B0504000000000000" pitchFamily="34" charset="0"/>
        <a:ea typeface="+mn-ea"/>
        <a:cs typeface="+mn-cs"/>
      </a:defRPr>
    </a:lvl5pPr>
    <a:lvl6pPr marL="576000" indent="-144000" algn="l" defTabSz="914400" rtl="0" eaLnBrk="1" latinLnBrk="0" hangingPunct="1">
      <a:spcAft>
        <a:spcPts val="300"/>
      </a:spcAft>
      <a:buClr>
        <a:schemeClr val="tx1"/>
      </a:buClr>
      <a:buFont typeface="Draeger Pangea Text" panose="020B0504000000000000" pitchFamily="34" charset="0"/>
      <a:buChar char="•"/>
      <a:defRPr sz="1200" kern="1200">
        <a:solidFill>
          <a:schemeClr val="tx1"/>
        </a:solidFill>
        <a:latin typeface="Draeger Pangea Text" panose="020B0504000000000000" pitchFamily="34" charset="0"/>
        <a:ea typeface="+mn-ea"/>
        <a:cs typeface="+mn-cs"/>
      </a:defRPr>
    </a:lvl6pPr>
    <a:lvl7pPr marL="576000" indent="-144000" algn="l" defTabSz="914400" rtl="0" eaLnBrk="1" latinLnBrk="0" hangingPunct="1">
      <a:spcAft>
        <a:spcPts val="300"/>
      </a:spcAft>
      <a:buClr>
        <a:schemeClr val="tx1"/>
      </a:buClr>
      <a:buFont typeface="Draeger Pangea Text" panose="020B0504000000000000" pitchFamily="34" charset="0"/>
      <a:buChar char="•"/>
      <a:defRPr sz="1200" kern="1200">
        <a:solidFill>
          <a:schemeClr val="tx1"/>
        </a:solidFill>
        <a:latin typeface="Draeger Pangea Text" panose="020B0504000000000000" pitchFamily="34" charset="0"/>
        <a:ea typeface="+mn-ea"/>
        <a:cs typeface="+mn-cs"/>
      </a:defRPr>
    </a:lvl7pPr>
    <a:lvl8pPr marL="576000" indent="-144000" algn="l" defTabSz="914400" rtl="0" eaLnBrk="1" latinLnBrk="0" hangingPunct="1">
      <a:spcAft>
        <a:spcPts val="300"/>
      </a:spcAft>
      <a:buClr>
        <a:schemeClr val="tx1"/>
      </a:buClr>
      <a:buFont typeface="Draeger Pangea Text" panose="020B0504000000000000" pitchFamily="34" charset="0"/>
      <a:buChar char="•"/>
      <a:defRPr sz="1200" kern="1200">
        <a:solidFill>
          <a:schemeClr val="tx1"/>
        </a:solidFill>
        <a:latin typeface="Draeger Pangea Text" panose="020B0504000000000000" pitchFamily="34" charset="0"/>
        <a:ea typeface="+mn-ea"/>
        <a:cs typeface="+mn-cs"/>
      </a:defRPr>
    </a:lvl8pPr>
    <a:lvl9pPr marL="576000" indent="-144000" algn="l" defTabSz="914400" rtl="0" eaLnBrk="1" latinLnBrk="0" hangingPunct="1">
      <a:spcAft>
        <a:spcPts val="300"/>
      </a:spcAft>
      <a:buClr>
        <a:schemeClr val="tx1"/>
      </a:buClr>
      <a:buFont typeface="Draeger Pangea Text" panose="020B0504000000000000" pitchFamily="34" charset="0"/>
      <a:buChar char="•"/>
      <a:defRPr sz="1200" kern="1200">
        <a:solidFill>
          <a:schemeClr val="tx1"/>
        </a:solidFill>
        <a:latin typeface="Draeger Pangea Text" panose="020B0504000000000000" pitchFamily="34" charset="0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1760" userDrawn="1">
          <p15:clr>
            <a:srgbClr val="F26B43"/>
          </p15:clr>
        </p15:guide>
        <p15:guide id="2" pos="3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581025" y="498475"/>
            <a:ext cx="3584575" cy="20177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82B8A1-0CCE-4815-9668-383D7DE7D8B4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3777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581025" y="498475"/>
            <a:ext cx="3584575" cy="20177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82B8A1-0CCE-4815-9668-383D7DE7D8B4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2577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581025" y="498475"/>
            <a:ext cx="3584575" cy="20177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82B8A1-0CCE-4815-9668-383D7DE7D8B4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4381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581025" y="498475"/>
            <a:ext cx="3584575" cy="20177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82B8A1-0CCE-4815-9668-383D7DE7D8B4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srgbClr val="002766"/>
                </a:solidFill>
                <a:effectLst/>
                <a:uLnTx/>
                <a:uFillTx/>
                <a:latin typeface="Draeger Pangea Text" panose="020B0504000000000000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002766"/>
              </a:solidFill>
              <a:effectLst/>
              <a:uLnTx/>
              <a:uFillTx/>
              <a:latin typeface="Draeger Pangea Text" panose="020B0504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617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581025" y="498475"/>
            <a:ext cx="3584575" cy="20177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82B8A1-0CCE-4815-9668-383D7DE7D8B4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3513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581025" y="498475"/>
            <a:ext cx="3584575" cy="20177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82B8A1-0CCE-4815-9668-383D7DE7D8B4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58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581025" y="498475"/>
            <a:ext cx="3584575" cy="20177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82B8A1-0CCE-4815-9668-383D7DE7D8B4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5204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581025" y="498475"/>
            <a:ext cx="2817813" cy="15859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82B8A1-0CCE-4815-9668-383D7DE7D8B4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1644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581025" y="498475"/>
            <a:ext cx="3584575" cy="20177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82B8A1-0CCE-4815-9668-383D7DE7D8B4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3262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581025" y="498475"/>
            <a:ext cx="3584575" cy="20177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82B8A1-0CCE-4815-9668-383D7DE7D8B4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6202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Video - Claim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go_Animation_en">
            <a:hlinkClick r:id="" action="ppaction://media"/>
            <a:extLst>
              <a:ext uri="{FF2B5EF4-FFF2-40B4-BE49-F238E27FC236}">
                <a16:creationId xmlns:a16="http://schemas.microsoft.com/office/drawing/2014/main" id="{39C10424-97FD-61FA-2C2F-BC8C33AE6F72}"/>
              </a:ext>
            </a:extLst>
          </p:cNvPr>
          <p:cNvPicPr>
            <a:picLocks noChangeAspect="1"/>
          </p:cNvPicPr>
          <p:nvPr userDrawn="1">
            <a:videoFile r:link="rId1"/>
            <p:extLst>
              <p:ext uri="{DAA4B4D4-6D71-4841-9C94-3DE7FCFB9230}">
                <p14:media xmlns:p14="http://schemas.microsoft.com/office/powerpoint/2010/main" r:embed="rId2">
                  <p14:trim end="22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 bwMode="gray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6380AC5-8A12-1235-B083-6DC63F2108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979" t="1841" r="993"/>
          <a:stretch/>
        </p:blipFill>
        <p:spPr bwMode="gray">
          <a:xfrm>
            <a:off x="119336" y="116632"/>
            <a:ext cx="11953328" cy="6218854"/>
          </a:xfrm>
          <a:prstGeom prst="rect">
            <a:avLst/>
          </a:prstGeom>
        </p:spPr>
      </p:pic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3FC03928-6784-7A24-DAB0-FE48C755B55B}"/>
              </a:ext>
            </a:extLst>
          </p:cNvPr>
          <p:cNvGrpSpPr/>
          <p:nvPr userDrawn="1"/>
        </p:nvGrpSpPr>
        <p:grpSpPr bwMode="gray">
          <a:xfrm>
            <a:off x="3143672" y="-207392"/>
            <a:ext cx="5832648" cy="108000"/>
            <a:chOff x="3143672" y="-207392"/>
            <a:chExt cx="5832648" cy="108000"/>
          </a:xfrm>
        </p:grpSpPr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9050BAF8-BF34-24FD-FE9F-1CDE0A7BCF27}"/>
                </a:ext>
              </a:extLst>
            </p:cNvPr>
            <p:cNvSpPr/>
            <p:nvPr userDrawn="1"/>
          </p:nvSpPr>
          <p:spPr bwMode="gray">
            <a:xfrm>
              <a:off x="400776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D4318EBC-7EE1-F5F1-A85F-C9B7D5B814F9}"/>
                </a:ext>
              </a:extLst>
            </p:cNvPr>
            <p:cNvSpPr/>
            <p:nvPr userDrawn="1"/>
          </p:nvSpPr>
          <p:spPr bwMode="gray">
            <a:xfrm>
              <a:off x="436780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35" name="Gruppieren 34">
              <a:extLst>
                <a:ext uri="{FF2B5EF4-FFF2-40B4-BE49-F238E27FC236}">
                  <a16:creationId xmlns:a16="http://schemas.microsoft.com/office/drawing/2014/main" id="{AD81208C-DD3C-08BB-BF33-D1309F0E4F4A}"/>
                </a:ext>
              </a:extLst>
            </p:cNvPr>
            <p:cNvGrpSpPr/>
            <p:nvPr userDrawn="1"/>
          </p:nvGrpSpPr>
          <p:grpSpPr bwMode="gray">
            <a:xfrm>
              <a:off x="5879976" y="-207392"/>
              <a:ext cx="360040" cy="108000"/>
              <a:chOff x="5879976" y="-207392"/>
              <a:chExt cx="360040" cy="108000"/>
            </a:xfrm>
          </p:grpSpPr>
          <p:sp>
            <p:nvSpPr>
              <p:cNvPr id="44" name="Freihandform: Form 43">
                <a:extLst>
                  <a:ext uri="{FF2B5EF4-FFF2-40B4-BE49-F238E27FC236}">
                    <a16:creationId xmlns:a16="http://schemas.microsoft.com/office/drawing/2014/main" id="{66ACB793-79F0-CF77-45C4-705E4A130953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45" name="Freihandform: Form 44">
                <a:extLst>
                  <a:ext uri="{FF2B5EF4-FFF2-40B4-BE49-F238E27FC236}">
                    <a16:creationId xmlns:a16="http://schemas.microsoft.com/office/drawing/2014/main" id="{58D9C3E2-978E-6C06-DFB6-E50827D7B2AF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03470995-CECF-28F4-1EAB-2E30607B6DD1}"/>
                </a:ext>
              </a:extLst>
            </p:cNvPr>
            <p:cNvSpPr/>
            <p:nvPr userDrawn="1"/>
          </p:nvSpPr>
          <p:spPr bwMode="gray">
            <a:xfrm>
              <a:off x="775218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FA2964BB-265D-0961-0630-A90AF010D214}"/>
                </a:ext>
              </a:extLst>
            </p:cNvPr>
            <p:cNvSpPr/>
            <p:nvPr userDrawn="1"/>
          </p:nvSpPr>
          <p:spPr bwMode="gray">
            <a:xfrm>
              <a:off x="811222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38" name="Gruppieren 37">
              <a:extLst>
                <a:ext uri="{FF2B5EF4-FFF2-40B4-BE49-F238E27FC236}">
                  <a16:creationId xmlns:a16="http://schemas.microsoft.com/office/drawing/2014/main" id="{6D190DEF-B090-A43B-0761-53245C5219C2}"/>
                </a:ext>
              </a:extLst>
            </p:cNvPr>
            <p:cNvGrpSpPr/>
            <p:nvPr userDrawn="1"/>
          </p:nvGrpSpPr>
          <p:grpSpPr bwMode="gray">
            <a:xfrm>
              <a:off x="8616280" y="-207392"/>
              <a:ext cx="360040" cy="108000"/>
              <a:chOff x="5879976" y="-207392"/>
              <a:chExt cx="360040" cy="108000"/>
            </a:xfrm>
          </p:grpSpPr>
          <p:sp>
            <p:nvSpPr>
              <p:cNvPr id="42" name="Freihandform: Form 41">
                <a:extLst>
                  <a:ext uri="{FF2B5EF4-FFF2-40B4-BE49-F238E27FC236}">
                    <a16:creationId xmlns:a16="http://schemas.microsoft.com/office/drawing/2014/main" id="{11B21037-7E2F-E2DD-6693-F388A258BFC5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43" name="Freihandform: Form 42">
                <a:extLst>
                  <a:ext uri="{FF2B5EF4-FFF2-40B4-BE49-F238E27FC236}">
                    <a16:creationId xmlns:a16="http://schemas.microsoft.com/office/drawing/2014/main" id="{46CC0D8E-F7F2-83D0-5CD6-6B9630145918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39" name="Gruppieren 38">
              <a:extLst>
                <a:ext uri="{FF2B5EF4-FFF2-40B4-BE49-F238E27FC236}">
                  <a16:creationId xmlns:a16="http://schemas.microsoft.com/office/drawing/2014/main" id="{E3D91663-B8A8-ADC1-F2AC-8F442FE43A79}"/>
                </a:ext>
              </a:extLst>
            </p:cNvPr>
            <p:cNvGrpSpPr/>
            <p:nvPr userDrawn="1"/>
          </p:nvGrpSpPr>
          <p:grpSpPr bwMode="gray">
            <a:xfrm>
              <a:off x="3143672" y="-207392"/>
              <a:ext cx="360040" cy="108000"/>
              <a:chOff x="5879976" y="-207392"/>
              <a:chExt cx="360040" cy="108000"/>
            </a:xfrm>
          </p:grpSpPr>
          <p:sp>
            <p:nvSpPr>
              <p:cNvPr id="40" name="Freihandform: Form 39">
                <a:extLst>
                  <a:ext uri="{FF2B5EF4-FFF2-40B4-BE49-F238E27FC236}">
                    <a16:creationId xmlns:a16="http://schemas.microsoft.com/office/drawing/2014/main" id="{551F2E70-062C-B021-0242-41E6DBB25F26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41" name="Freihandform: Form 40">
                <a:extLst>
                  <a:ext uri="{FF2B5EF4-FFF2-40B4-BE49-F238E27FC236}">
                    <a16:creationId xmlns:a16="http://schemas.microsoft.com/office/drawing/2014/main" id="{A4E19372-5D79-6A7F-965A-167DFD4FA138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437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E82B8A1-0CCE-4815-9668-383D7DE7D8B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54A0242C-EC77-491A-9828-44A7C1DACFD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gray">
          <a:xfrm>
            <a:off x="695400" y="2277616"/>
            <a:ext cx="2448000" cy="3960000"/>
          </a:xfrm>
        </p:spPr>
        <p:txBody>
          <a:bodyPr/>
          <a:lstStyle/>
          <a:p>
            <a:pPr lvl="0"/>
            <a:r>
              <a:rPr lang="en-US" noProof="0" dirty="0"/>
              <a:t>Edit text master format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2" name="Inhaltsplatzhalter 8">
            <a:extLst>
              <a:ext uri="{FF2B5EF4-FFF2-40B4-BE49-F238E27FC236}">
                <a16:creationId xmlns:a16="http://schemas.microsoft.com/office/drawing/2014/main" id="{C47693A3-D92B-4B1F-8954-10425FA4DBE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3503976" y="2277194"/>
            <a:ext cx="2376000" cy="3960000"/>
          </a:xfrm>
        </p:spPr>
        <p:txBody>
          <a:bodyPr/>
          <a:lstStyle/>
          <a:p>
            <a:pPr lvl="0"/>
            <a:r>
              <a:rPr lang="en-US" noProof="0" dirty="0"/>
              <a:t>Edit text master format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3" name="Inhaltsplatzhalter 8">
            <a:extLst>
              <a:ext uri="{FF2B5EF4-FFF2-40B4-BE49-F238E27FC236}">
                <a16:creationId xmlns:a16="http://schemas.microsoft.com/office/drawing/2014/main" id="{5BEC92A7-1E00-4F56-BD2D-D290E4CFC3A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gray">
          <a:xfrm>
            <a:off x="6240016" y="2277194"/>
            <a:ext cx="2376000" cy="3960000"/>
          </a:xfrm>
        </p:spPr>
        <p:txBody>
          <a:bodyPr/>
          <a:lstStyle/>
          <a:p>
            <a:pPr lvl="0"/>
            <a:r>
              <a:rPr lang="en-US" noProof="0" dirty="0"/>
              <a:t>Edit text master format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4" name="Inhaltsplatzhalter 8">
            <a:extLst>
              <a:ext uri="{FF2B5EF4-FFF2-40B4-BE49-F238E27FC236}">
                <a16:creationId xmlns:a16="http://schemas.microsoft.com/office/drawing/2014/main" id="{FEC2A893-58F3-42DE-9A99-301A6E5D39F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 bwMode="gray">
          <a:xfrm>
            <a:off x="8976320" y="2277194"/>
            <a:ext cx="2448000" cy="3960000"/>
          </a:xfrm>
        </p:spPr>
        <p:txBody>
          <a:bodyPr/>
          <a:lstStyle/>
          <a:p>
            <a:pPr lvl="0"/>
            <a:r>
              <a:rPr lang="en-US" noProof="0" dirty="0"/>
              <a:t>Edit text master format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355A109-2C64-45A0-8268-123EB427292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en-US" dirty="0"/>
              <a:t>Footer: Please add appropriate company</a:t>
            </a:r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9A8E4F3-3C06-E91F-34B8-D35C6AB0FF13}"/>
              </a:ext>
            </a:extLst>
          </p:cNvPr>
          <p:cNvSpPr txBox="1">
            <a:spLocks/>
          </p:cNvSpPr>
          <p:nvPr userDrawn="1"/>
        </p:nvSpPr>
        <p:spPr bwMode="gray">
          <a:xfrm>
            <a:off x="695400" y="1628800"/>
            <a:ext cx="504051" cy="4320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—</a:t>
            </a:r>
          </a:p>
        </p:txBody>
      </p: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EAC87056-CF7B-1CA0-7CD6-DA7C1544DEF2}"/>
              </a:ext>
            </a:extLst>
          </p:cNvPr>
          <p:cNvGrpSpPr/>
          <p:nvPr userDrawn="1"/>
        </p:nvGrpSpPr>
        <p:grpSpPr bwMode="gray">
          <a:xfrm>
            <a:off x="3143672" y="-207392"/>
            <a:ext cx="5832648" cy="108000"/>
            <a:chOff x="3143672" y="-207392"/>
            <a:chExt cx="5832648" cy="108000"/>
          </a:xfrm>
        </p:grpSpPr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D4473366-E4B6-3D1A-3B70-966A2D055D2A}"/>
                </a:ext>
              </a:extLst>
            </p:cNvPr>
            <p:cNvSpPr/>
            <p:nvPr userDrawn="1"/>
          </p:nvSpPr>
          <p:spPr bwMode="gray">
            <a:xfrm>
              <a:off x="400776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CF68EC09-9107-B36B-62C4-E17D39C0BAFA}"/>
                </a:ext>
              </a:extLst>
            </p:cNvPr>
            <p:cNvSpPr/>
            <p:nvPr userDrawn="1"/>
          </p:nvSpPr>
          <p:spPr bwMode="gray">
            <a:xfrm>
              <a:off x="436780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41" name="Gruppieren 40">
              <a:extLst>
                <a:ext uri="{FF2B5EF4-FFF2-40B4-BE49-F238E27FC236}">
                  <a16:creationId xmlns:a16="http://schemas.microsoft.com/office/drawing/2014/main" id="{D4E132C3-6482-4844-6DDE-191D4F94DE21}"/>
                </a:ext>
              </a:extLst>
            </p:cNvPr>
            <p:cNvGrpSpPr/>
            <p:nvPr userDrawn="1"/>
          </p:nvGrpSpPr>
          <p:grpSpPr bwMode="gray">
            <a:xfrm>
              <a:off x="5879976" y="-207392"/>
              <a:ext cx="360040" cy="108000"/>
              <a:chOff x="5879976" y="-207392"/>
              <a:chExt cx="360040" cy="108000"/>
            </a:xfrm>
          </p:grpSpPr>
          <p:sp>
            <p:nvSpPr>
              <p:cNvPr id="50" name="Freihandform: Form 49">
                <a:extLst>
                  <a:ext uri="{FF2B5EF4-FFF2-40B4-BE49-F238E27FC236}">
                    <a16:creationId xmlns:a16="http://schemas.microsoft.com/office/drawing/2014/main" id="{57407ECD-A39F-EEA0-B83E-29369D031909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51" name="Freihandform: Form 50">
                <a:extLst>
                  <a:ext uri="{FF2B5EF4-FFF2-40B4-BE49-F238E27FC236}">
                    <a16:creationId xmlns:a16="http://schemas.microsoft.com/office/drawing/2014/main" id="{94D0069E-6D76-FF1D-AF8D-FA4F46B9DC76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CC3D76AF-120C-8ACE-4D32-FDDF73C7C372}"/>
                </a:ext>
              </a:extLst>
            </p:cNvPr>
            <p:cNvSpPr/>
            <p:nvPr userDrawn="1"/>
          </p:nvSpPr>
          <p:spPr bwMode="gray">
            <a:xfrm>
              <a:off x="775218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EF651BA0-21AA-D1E6-5850-880083F2E007}"/>
                </a:ext>
              </a:extLst>
            </p:cNvPr>
            <p:cNvSpPr/>
            <p:nvPr userDrawn="1"/>
          </p:nvSpPr>
          <p:spPr bwMode="gray">
            <a:xfrm>
              <a:off x="811222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44" name="Gruppieren 43">
              <a:extLst>
                <a:ext uri="{FF2B5EF4-FFF2-40B4-BE49-F238E27FC236}">
                  <a16:creationId xmlns:a16="http://schemas.microsoft.com/office/drawing/2014/main" id="{45560756-FE1E-A92D-F2C2-3B88D90497EA}"/>
                </a:ext>
              </a:extLst>
            </p:cNvPr>
            <p:cNvGrpSpPr/>
            <p:nvPr userDrawn="1"/>
          </p:nvGrpSpPr>
          <p:grpSpPr bwMode="gray">
            <a:xfrm>
              <a:off x="8616280" y="-207392"/>
              <a:ext cx="360040" cy="108000"/>
              <a:chOff x="5879976" y="-207392"/>
              <a:chExt cx="360040" cy="108000"/>
            </a:xfrm>
          </p:grpSpPr>
          <p:sp>
            <p:nvSpPr>
              <p:cNvPr id="48" name="Freihandform: Form 47">
                <a:extLst>
                  <a:ext uri="{FF2B5EF4-FFF2-40B4-BE49-F238E27FC236}">
                    <a16:creationId xmlns:a16="http://schemas.microsoft.com/office/drawing/2014/main" id="{8FB2B3A4-BF68-CF02-E953-000EB290F6F8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49" name="Freihandform: Form 48">
                <a:extLst>
                  <a:ext uri="{FF2B5EF4-FFF2-40B4-BE49-F238E27FC236}">
                    <a16:creationId xmlns:a16="http://schemas.microsoft.com/office/drawing/2014/main" id="{9DB45792-E782-D774-C48B-9B6DA6BEC19D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0A9408CE-F184-053C-5B93-543B50FD207A}"/>
                </a:ext>
              </a:extLst>
            </p:cNvPr>
            <p:cNvGrpSpPr/>
            <p:nvPr userDrawn="1"/>
          </p:nvGrpSpPr>
          <p:grpSpPr bwMode="gray">
            <a:xfrm>
              <a:off x="3143672" y="-207392"/>
              <a:ext cx="360040" cy="108000"/>
              <a:chOff x="5879976" y="-207392"/>
              <a:chExt cx="360040" cy="108000"/>
            </a:xfrm>
          </p:grpSpPr>
          <p:sp>
            <p:nvSpPr>
              <p:cNvPr id="46" name="Freihandform: Form 45">
                <a:extLst>
                  <a:ext uri="{FF2B5EF4-FFF2-40B4-BE49-F238E27FC236}">
                    <a16:creationId xmlns:a16="http://schemas.microsoft.com/office/drawing/2014/main" id="{9A7C12C3-319B-BEEC-064B-B6B759F3E4B9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47" name="Freihandform: Form 46">
                <a:extLst>
                  <a:ext uri="{FF2B5EF4-FFF2-40B4-BE49-F238E27FC236}">
                    <a16:creationId xmlns:a16="http://schemas.microsoft.com/office/drawing/2014/main" id="{9F69C334-9DC9-C446-6C11-B410AE5D7E4A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</p:grpSp>
      <p:sp>
        <p:nvSpPr>
          <p:cNvPr id="4" name="Titel 3">
            <a:extLst>
              <a:ext uri="{FF2B5EF4-FFF2-40B4-BE49-F238E27FC236}">
                <a16:creationId xmlns:a16="http://schemas.microsoft.com/office/drawing/2014/main" id="{7B630A57-D22B-5FF9-6421-70674ED27C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07309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C3E2A32-0D32-4B3E-9A89-B5A03EE5F9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367808" y="2499252"/>
            <a:ext cx="3528417" cy="3508719"/>
          </a:xfrm>
        </p:spPr>
        <p:txBody>
          <a:bodyPr anchor="ctr"/>
          <a:lstStyle>
            <a:lvl1pPr marL="0" indent="0" algn="ctr">
              <a:spcAft>
                <a:spcPts val="300"/>
              </a:spcAft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 algn="ctr">
              <a:buFont typeface="Arial" panose="020B0604020202020204" pitchFamily="34" charset="0"/>
              <a:buNone/>
              <a:defRPr sz="2800">
                <a:latin typeface="+mj-lt"/>
              </a:defRPr>
            </a:lvl2pPr>
            <a:lvl3pPr marL="0" indent="0" algn="ctr">
              <a:buNone/>
              <a:defRPr sz="2800">
                <a:latin typeface="+mj-lt"/>
              </a:defRPr>
            </a:lvl3pPr>
            <a:lvl4pPr marL="0" indent="0" algn="ctr">
              <a:buNone/>
              <a:defRPr sz="2800">
                <a:latin typeface="+mj-lt"/>
              </a:defRPr>
            </a:lvl4pPr>
            <a:lvl5pPr marL="0" indent="0" algn="ctr">
              <a:buNone/>
              <a:defRPr sz="2800">
                <a:latin typeface="+mj-lt"/>
              </a:defRPr>
            </a:lvl5pPr>
            <a:lvl6pPr marL="0" indent="0" algn="ctr">
              <a:buNone/>
              <a:defRPr sz="2800">
                <a:latin typeface="+mj-lt"/>
              </a:defRPr>
            </a:lvl6pPr>
            <a:lvl7pPr marL="0" indent="0" algn="ctr">
              <a:buNone/>
              <a:defRPr sz="2800">
                <a:latin typeface="+mj-lt"/>
              </a:defRPr>
            </a:lvl7pPr>
            <a:lvl8pPr marL="0" indent="0" algn="ctr">
              <a:buNone/>
              <a:defRPr sz="2800">
                <a:latin typeface="+mj-lt"/>
              </a:defRPr>
            </a:lvl8pPr>
            <a:lvl9pPr marL="0" indent="0" algn="ctr">
              <a:buNone/>
              <a:defRPr sz="2800">
                <a:latin typeface="+mj-lt"/>
              </a:defRPr>
            </a:lvl9pPr>
          </a:lstStyle>
          <a:p>
            <a:pPr lvl="0"/>
            <a:r>
              <a:rPr lang="en-US" noProof="0" dirty="0"/>
              <a:t>Edit text </a:t>
            </a:r>
            <a:br>
              <a:rPr lang="en-US" noProof="0" dirty="0"/>
            </a:br>
            <a:r>
              <a:rPr lang="en-US" noProof="0" dirty="0"/>
              <a:t>master format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1BC8A18F-28E9-A910-8A72-26F799F1C40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4007928" y="2479803"/>
            <a:ext cx="1440000" cy="1440000"/>
          </a:xfrm>
          <a:prstGeom prst="ellipse">
            <a:avLst/>
          </a:prstGeom>
          <a:solidFill>
            <a:schemeClr val="tx1"/>
          </a:solidFill>
        </p:spPr>
        <p:txBody>
          <a:bodyPr tIns="720000" anchor="t" anchorCtr="0"/>
          <a:lstStyle>
            <a:lvl1pPr algn="ctr">
              <a:spcBef>
                <a:spcPts val="0"/>
              </a:spcBef>
              <a:spcAft>
                <a:spcPts val="0"/>
              </a:spcAft>
              <a:defRPr sz="700">
                <a:solidFill>
                  <a:schemeClr val="bg1"/>
                </a:solidFill>
                <a:latin typeface="+mn-lt"/>
              </a:defRPr>
            </a:lvl1pPr>
            <a:lvl3pPr>
              <a:defRPr>
                <a:solidFill>
                  <a:schemeClr val="bg1"/>
                </a:solidFill>
              </a:defRPr>
            </a:lvl3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Optional: Insert </a:t>
            </a:r>
            <a:br>
              <a:rPr lang="en-US" noProof="0" dirty="0"/>
            </a:br>
            <a:r>
              <a:rPr lang="en-US" noProof="0" dirty="0"/>
              <a:t>product image</a:t>
            </a:r>
            <a:endParaRPr lang="en-US" dirty="0"/>
          </a:p>
        </p:txBody>
      </p:sp>
      <p:sp>
        <p:nvSpPr>
          <p:cNvPr id="13" name="Bildplatzhalter 9">
            <a:extLst>
              <a:ext uri="{FF2B5EF4-FFF2-40B4-BE49-F238E27FC236}">
                <a16:creationId xmlns:a16="http://schemas.microsoft.com/office/drawing/2014/main" id="{BFBA08CD-4990-2E78-54E9-12C030C9960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6744232" y="2479803"/>
            <a:ext cx="1440000" cy="1440000"/>
          </a:xfrm>
          <a:prstGeom prst="ellipse">
            <a:avLst/>
          </a:prstGeom>
          <a:solidFill>
            <a:schemeClr val="tx2"/>
          </a:solidFill>
        </p:spPr>
        <p:txBody>
          <a:bodyPr tIns="720000" anchor="t" anchorCtr="0"/>
          <a:lstStyle>
            <a:lvl1pPr algn="ctr">
              <a:spcBef>
                <a:spcPts val="0"/>
              </a:spcBef>
              <a:spcAft>
                <a:spcPts val="0"/>
              </a:spcAft>
              <a:defRPr sz="700">
                <a:solidFill>
                  <a:schemeClr val="bg1"/>
                </a:solidFill>
                <a:latin typeface="+mn-lt"/>
              </a:defRPr>
            </a:lvl1pPr>
            <a:lvl3pPr>
              <a:defRPr>
                <a:solidFill>
                  <a:schemeClr val="bg1"/>
                </a:solidFill>
              </a:defRPr>
            </a:lvl3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Optional: Insert </a:t>
            </a:r>
            <a:br>
              <a:rPr lang="en-US" noProof="0" dirty="0"/>
            </a:br>
            <a:r>
              <a:rPr lang="en-US" noProof="0" dirty="0"/>
              <a:t>product image</a:t>
            </a:r>
            <a:endParaRPr lang="en-US" dirty="0"/>
          </a:p>
        </p:txBody>
      </p:sp>
      <p:sp>
        <p:nvSpPr>
          <p:cNvPr id="14" name="Bildplatzhalter 9">
            <a:extLst>
              <a:ext uri="{FF2B5EF4-FFF2-40B4-BE49-F238E27FC236}">
                <a16:creationId xmlns:a16="http://schemas.microsoft.com/office/drawing/2014/main" id="{B48A32B2-D82F-014D-8E5B-89F6182E0B9A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4007928" y="4581288"/>
            <a:ext cx="1440000" cy="1440000"/>
          </a:xfrm>
          <a:prstGeom prst="ellipse">
            <a:avLst/>
          </a:prstGeom>
          <a:solidFill>
            <a:schemeClr val="accent3"/>
          </a:solidFill>
        </p:spPr>
        <p:txBody>
          <a:bodyPr tIns="720000" anchor="t" anchorCtr="0"/>
          <a:lstStyle>
            <a:lvl1pPr algn="ctr">
              <a:spcBef>
                <a:spcPts val="0"/>
              </a:spcBef>
              <a:spcAft>
                <a:spcPts val="0"/>
              </a:spcAft>
              <a:defRPr sz="700">
                <a:solidFill>
                  <a:schemeClr val="bg1"/>
                </a:solidFill>
                <a:latin typeface="+mn-lt"/>
              </a:defRPr>
            </a:lvl1pPr>
            <a:lvl3pPr>
              <a:defRPr>
                <a:solidFill>
                  <a:schemeClr val="bg1"/>
                </a:solidFill>
              </a:defRPr>
            </a:lvl3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Optional: Insert </a:t>
            </a:r>
            <a:br>
              <a:rPr lang="en-US" noProof="0" dirty="0"/>
            </a:br>
            <a:r>
              <a:rPr lang="en-US" noProof="0" dirty="0"/>
              <a:t>product image</a:t>
            </a:r>
            <a:endParaRPr lang="en-US" dirty="0"/>
          </a:p>
        </p:txBody>
      </p:sp>
      <p:sp>
        <p:nvSpPr>
          <p:cNvPr id="15" name="Bildplatzhalter 9">
            <a:extLst>
              <a:ext uri="{FF2B5EF4-FFF2-40B4-BE49-F238E27FC236}">
                <a16:creationId xmlns:a16="http://schemas.microsoft.com/office/drawing/2014/main" id="{FFE8A9F7-550A-6EBF-4A91-A825DB2CF905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6744232" y="4581288"/>
            <a:ext cx="1440000" cy="1440000"/>
          </a:xfrm>
          <a:prstGeom prst="ellipse">
            <a:avLst/>
          </a:prstGeom>
          <a:solidFill>
            <a:schemeClr val="accent2"/>
          </a:solidFill>
        </p:spPr>
        <p:txBody>
          <a:bodyPr tIns="720000" anchor="t" anchorCtr="0"/>
          <a:lstStyle>
            <a:lvl1pPr algn="ctr">
              <a:spcBef>
                <a:spcPts val="0"/>
              </a:spcBef>
              <a:spcAft>
                <a:spcPts val="0"/>
              </a:spcAft>
              <a:defRPr sz="700">
                <a:solidFill>
                  <a:schemeClr val="bg1"/>
                </a:solidFill>
                <a:latin typeface="+mn-lt"/>
              </a:defRPr>
            </a:lvl1pPr>
            <a:lvl3pPr>
              <a:defRPr>
                <a:solidFill>
                  <a:schemeClr val="bg1"/>
                </a:solidFill>
              </a:defRPr>
            </a:lvl3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Optional: Insert </a:t>
            </a:r>
            <a:br>
              <a:rPr lang="en-US" noProof="0" dirty="0"/>
            </a:br>
            <a:r>
              <a:rPr lang="en-US" noProof="0" dirty="0"/>
              <a:t>product image</a:t>
            </a:r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E82B8A1-0CCE-4815-9668-383D7DE7D8B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Bogen 4">
            <a:extLst>
              <a:ext uri="{FF2B5EF4-FFF2-40B4-BE49-F238E27FC236}">
                <a16:creationId xmlns:a16="http://schemas.microsoft.com/office/drawing/2014/main" id="{5E1117FF-80C4-42D4-B557-A8C22C255D89}"/>
              </a:ext>
            </a:extLst>
          </p:cNvPr>
          <p:cNvSpPr/>
          <p:nvPr userDrawn="1"/>
        </p:nvSpPr>
        <p:spPr bwMode="gray">
          <a:xfrm>
            <a:off x="4354715" y="2479803"/>
            <a:ext cx="3541485" cy="3541485"/>
          </a:xfrm>
          <a:prstGeom prst="arc">
            <a:avLst>
              <a:gd name="adj1" fmla="val 14552069"/>
              <a:gd name="adj2" fmla="val 17639898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Bogen 17">
            <a:extLst>
              <a:ext uri="{FF2B5EF4-FFF2-40B4-BE49-F238E27FC236}">
                <a16:creationId xmlns:a16="http://schemas.microsoft.com/office/drawing/2014/main" id="{65AB8326-D205-4125-95EA-10F2FE17FFC2}"/>
              </a:ext>
            </a:extLst>
          </p:cNvPr>
          <p:cNvSpPr/>
          <p:nvPr userDrawn="1"/>
        </p:nvSpPr>
        <p:spPr bwMode="gray">
          <a:xfrm>
            <a:off x="4367808" y="2479803"/>
            <a:ext cx="3541485" cy="3541485"/>
          </a:xfrm>
          <a:prstGeom prst="arc">
            <a:avLst>
              <a:gd name="adj1" fmla="val 20933021"/>
              <a:gd name="adj2" fmla="val 683694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Bogen 18">
            <a:extLst>
              <a:ext uri="{FF2B5EF4-FFF2-40B4-BE49-F238E27FC236}">
                <a16:creationId xmlns:a16="http://schemas.microsoft.com/office/drawing/2014/main" id="{AF5040F0-A9A7-4D86-AB50-2AF336425C0F}"/>
              </a:ext>
            </a:extLst>
          </p:cNvPr>
          <p:cNvSpPr/>
          <p:nvPr userDrawn="1"/>
        </p:nvSpPr>
        <p:spPr bwMode="gray">
          <a:xfrm flipH="1">
            <a:off x="4367808" y="2466710"/>
            <a:ext cx="3541485" cy="3541485"/>
          </a:xfrm>
          <a:prstGeom prst="arc">
            <a:avLst>
              <a:gd name="adj1" fmla="val 20933021"/>
              <a:gd name="adj2" fmla="val 683694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Bogen 19">
            <a:extLst>
              <a:ext uri="{FF2B5EF4-FFF2-40B4-BE49-F238E27FC236}">
                <a16:creationId xmlns:a16="http://schemas.microsoft.com/office/drawing/2014/main" id="{B31CD0DB-D690-48AB-9293-0CFDD9CA068C}"/>
              </a:ext>
            </a:extLst>
          </p:cNvPr>
          <p:cNvSpPr/>
          <p:nvPr userDrawn="1"/>
        </p:nvSpPr>
        <p:spPr bwMode="gray">
          <a:xfrm>
            <a:off x="4367808" y="2479803"/>
            <a:ext cx="3541485" cy="3541485"/>
          </a:xfrm>
          <a:prstGeom prst="arc">
            <a:avLst>
              <a:gd name="adj1" fmla="val 3991286"/>
              <a:gd name="adj2" fmla="val 7044174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E46B4FCB-D300-4793-9D5A-E82B5A15F8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8616280" y="2276847"/>
            <a:ext cx="2808000" cy="1800225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  <a:lvl2pPr>
              <a:spcAft>
                <a:spcPts val="300"/>
              </a:spcAft>
              <a:defRPr/>
            </a:lvl2pPr>
            <a:lvl3pPr>
              <a:spcAft>
                <a:spcPts val="300"/>
              </a:spcAft>
              <a:defRPr/>
            </a:lvl3pPr>
            <a:lvl4pPr>
              <a:spcAft>
                <a:spcPts val="300"/>
              </a:spcAft>
              <a:defRPr/>
            </a:lvl4pPr>
            <a:lvl5pPr>
              <a:spcAft>
                <a:spcPts val="300"/>
              </a:spcAft>
              <a:defRPr/>
            </a:lvl5pPr>
          </a:lstStyle>
          <a:p>
            <a:pPr lvl="0"/>
            <a:r>
              <a:rPr lang="en-US" noProof="0" dirty="0"/>
              <a:t>Edit text master format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3" name="Textplatzhalter 21">
            <a:extLst>
              <a:ext uri="{FF2B5EF4-FFF2-40B4-BE49-F238E27FC236}">
                <a16:creationId xmlns:a16="http://schemas.microsoft.com/office/drawing/2014/main" id="{D0C321D0-F8DA-4439-8FB5-4E34F8BCCA6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8616280" y="4437112"/>
            <a:ext cx="2808000" cy="1800225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  <a:lvl2pPr>
              <a:spcAft>
                <a:spcPts val="300"/>
              </a:spcAft>
              <a:defRPr/>
            </a:lvl2pPr>
            <a:lvl3pPr>
              <a:spcAft>
                <a:spcPts val="300"/>
              </a:spcAft>
              <a:defRPr/>
            </a:lvl3pPr>
            <a:lvl4pPr>
              <a:spcAft>
                <a:spcPts val="300"/>
              </a:spcAft>
              <a:defRPr/>
            </a:lvl4pPr>
            <a:lvl5pPr>
              <a:spcAft>
                <a:spcPts val="300"/>
              </a:spcAft>
              <a:defRPr/>
            </a:lvl5pPr>
          </a:lstStyle>
          <a:p>
            <a:pPr lvl="0"/>
            <a:r>
              <a:rPr lang="en-US" noProof="0" dirty="0"/>
              <a:t>Edit text master format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4" name="Textplatzhalter 21">
            <a:extLst>
              <a:ext uri="{FF2B5EF4-FFF2-40B4-BE49-F238E27FC236}">
                <a16:creationId xmlns:a16="http://schemas.microsoft.com/office/drawing/2014/main" id="{A22DB3A8-C81C-4961-B4B3-70C82DA0B5B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695399" y="2276425"/>
            <a:ext cx="2808000" cy="1800225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  <a:lvl2pPr>
              <a:spcAft>
                <a:spcPts val="300"/>
              </a:spcAft>
              <a:defRPr>
                <a:solidFill>
                  <a:schemeClr val="tx1"/>
                </a:solidFill>
              </a:defRPr>
            </a:lvl2pPr>
            <a:lvl3pPr>
              <a:spcAft>
                <a:spcPts val="300"/>
              </a:spcAft>
              <a:defRPr>
                <a:solidFill>
                  <a:schemeClr val="tx1"/>
                </a:solidFill>
              </a:defRPr>
            </a:lvl3pPr>
            <a:lvl4pPr>
              <a:spcAft>
                <a:spcPts val="300"/>
              </a:spcAft>
              <a:defRPr>
                <a:solidFill>
                  <a:schemeClr val="tx1"/>
                </a:solidFill>
              </a:defRPr>
            </a:lvl4pPr>
            <a:lvl5pPr>
              <a:spcAft>
                <a:spcPts val="300"/>
              </a:spcAft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Edit text master format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5" name="Textplatzhalter 21">
            <a:extLst>
              <a:ext uri="{FF2B5EF4-FFF2-40B4-BE49-F238E27FC236}">
                <a16:creationId xmlns:a16="http://schemas.microsoft.com/office/drawing/2014/main" id="{8A493F07-63AE-435B-B820-36A339CD8D4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695325" y="4437112"/>
            <a:ext cx="2808000" cy="1800225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  <a:lvl2pPr>
              <a:spcAft>
                <a:spcPts val="300"/>
              </a:spcAft>
              <a:defRPr>
                <a:latin typeface="+mn-lt"/>
              </a:defRPr>
            </a:lvl2pPr>
            <a:lvl3pPr>
              <a:spcAft>
                <a:spcPts val="300"/>
              </a:spcAft>
              <a:defRPr>
                <a:latin typeface="+mn-lt"/>
              </a:defRPr>
            </a:lvl3pPr>
            <a:lvl4pPr>
              <a:spcAft>
                <a:spcPts val="300"/>
              </a:spcAft>
              <a:defRPr>
                <a:latin typeface="+mn-lt"/>
              </a:defRPr>
            </a:lvl4pPr>
            <a:lvl5pPr>
              <a:spcAft>
                <a:spcPts val="300"/>
              </a:spcAft>
              <a:defRPr/>
            </a:lvl5pPr>
          </a:lstStyle>
          <a:p>
            <a:pPr lvl="0"/>
            <a:r>
              <a:rPr lang="en-US" noProof="0" dirty="0"/>
              <a:t>Edit text master format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0B8F720-7BA5-4FB9-A344-0803F8A92455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 bwMode="gray"/>
        <p:txBody>
          <a:bodyPr/>
          <a:lstStyle/>
          <a:p>
            <a:r>
              <a:rPr lang="en-US" dirty="0"/>
              <a:t>Footer: Please add appropriate company</a:t>
            </a:r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7AAD829-4FB9-550C-8532-B0B560B8C419}"/>
              </a:ext>
            </a:extLst>
          </p:cNvPr>
          <p:cNvSpPr txBox="1">
            <a:spLocks/>
          </p:cNvSpPr>
          <p:nvPr userDrawn="1"/>
        </p:nvSpPr>
        <p:spPr bwMode="gray">
          <a:xfrm>
            <a:off x="695400" y="1628800"/>
            <a:ext cx="504051" cy="4320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—</a:t>
            </a:r>
          </a:p>
        </p:txBody>
      </p: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C184BBF0-0993-7FB7-4AB1-9D2BD41397C7}"/>
              </a:ext>
            </a:extLst>
          </p:cNvPr>
          <p:cNvGrpSpPr/>
          <p:nvPr userDrawn="1"/>
        </p:nvGrpSpPr>
        <p:grpSpPr bwMode="gray">
          <a:xfrm>
            <a:off x="3143672" y="-207392"/>
            <a:ext cx="5832648" cy="108000"/>
            <a:chOff x="3143672" y="-207392"/>
            <a:chExt cx="5832648" cy="108000"/>
          </a:xfrm>
        </p:grpSpPr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F028E7F7-77AD-4363-EB40-B29436C00056}"/>
                </a:ext>
              </a:extLst>
            </p:cNvPr>
            <p:cNvSpPr/>
            <p:nvPr userDrawn="1"/>
          </p:nvSpPr>
          <p:spPr bwMode="gray">
            <a:xfrm>
              <a:off x="400776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321D4057-A25A-600C-EBE2-A266EF255ABA}"/>
                </a:ext>
              </a:extLst>
            </p:cNvPr>
            <p:cNvSpPr/>
            <p:nvPr userDrawn="1"/>
          </p:nvSpPr>
          <p:spPr bwMode="gray">
            <a:xfrm>
              <a:off x="436780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47" name="Gruppieren 46">
              <a:extLst>
                <a:ext uri="{FF2B5EF4-FFF2-40B4-BE49-F238E27FC236}">
                  <a16:creationId xmlns:a16="http://schemas.microsoft.com/office/drawing/2014/main" id="{AB0C4EFE-1569-56CE-E000-1FF1D6D7601D}"/>
                </a:ext>
              </a:extLst>
            </p:cNvPr>
            <p:cNvGrpSpPr/>
            <p:nvPr userDrawn="1"/>
          </p:nvGrpSpPr>
          <p:grpSpPr bwMode="gray">
            <a:xfrm>
              <a:off x="5879976" y="-207392"/>
              <a:ext cx="360040" cy="108000"/>
              <a:chOff x="5879976" y="-207392"/>
              <a:chExt cx="360040" cy="108000"/>
            </a:xfrm>
          </p:grpSpPr>
          <p:sp>
            <p:nvSpPr>
              <p:cNvPr id="56" name="Freihandform: Form 55">
                <a:extLst>
                  <a:ext uri="{FF2B5EF4-FFF2-40B4-BE49-F238E27FC236}">
                    <a16:creationId xmlns:a16="http://schemas.microsoft.com/office/drawing/2014/main" id="{E130D2F0-8D65-6836-B279-873059ED349E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57" name="Freihandform: Form 56">
                <a:extLst>
                  <a:ext uri="{FF2B5EF4-FFF2-40B4-BE49-F238E27FC236}">
                    <a16:creationId xmlns:a16="http://schemas.microsoft.com/office/drawing/2014/main" id="{A729E7B0-2E20-9C45-58A7-BDA3CE65A1E8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265F5132-03FB-B03F-9820-791B330729E1}"/>
                </a:ext>
              </a:extLst>
            </p:cNvPr>
            <p:cNvSpPr/>
            <p:nvPr userDrawn="1"/>
          </p:nvSpPr>
          <p:spPr bwMode="gray">
            <a:xfrm>
              <a:off x="775218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66377083-83A0-C6B0-0E74-996162463370}"/>
                </a:ext>
              </a:extLst>
            </p:cNvPr>
            <p:cNvSpPr/>
            <p:nvPr userDrawn="1"/>
          </p:nvSpPr>
          <p:spPr bwMode="gray">
            <a:xfrm>
              <a:off x="811222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50" name="Gruppieren 49">
              <a:extLst>
                <a:ext uri="{FF2B5EF4-FFF2-40B4-BE49-F238E27FC236}">
                  <a16:creationId xmlns:a16="http://schemas.microsoft.com/office/drawing/2014/main" id="{7C298955-674B-48F3-4625-08A901AF728B}"/>
                </a:ext>
              </a:extLst>
            </p:cNvPr>
            <p:cNvGrpSpPr/>
            <p:nvPr userDrawn="1"/>
          </p:nvGrpSpPr>
          <p:grpSpPr bwMode="gray">
            <a:xfrm>
              <a:off x="8616280" y="-207392"/>
              <a:ext cx="360040" cy="108000"/>
              <a:chOff x="5879976" y="-207392"/>
              <a:chExt cx="360040" cy="108000"/>
            </a:xfrm>
          </p:grpSpPr>
          <p:sp>
            <p:nvSpPr>
              <p:cNvPr id="54" name="Freihandform: Form 53">
                <a:extLst>
                  <a:ext uri="{FF2B5EF4-FFF2-40B4-BE49-F238E27FC236}">
                    <a16:creationId xmlns:a16="http://schemas.microsoft.com/office/drawing/2014/main" id="{5125165F-AF6D-01E8-1777-B2BB1FA57D53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55" name="Freihandform: Form 54">
                <a:extLst>
                  <a:ext uri="{FF2B5EF4-FFF2-40B4-BE49-F238E27FC236}">
                    <a16:creationId xmlns:a16="http://schemas.microsoft.com/office/drawing/2014/main" id="{71A66DC9-8514-2266-0EAC-E39AA3FB6BAE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51" name="Gruppieren 50">
              <a:extLst>
                <a:ext uri="{FF2B5EF4-FFF2-40B4-BE49-F238E27FC236}">
                  <a16:creationId xmlns:a16="http://schemas.microsoft.com/office/drawing/2014/main" id="{2EAF134E-C932-C5CE-5C20-388275242582}"/>
                </a:ext>
              </a:extLst>
            </p:cNvPr>
            <p:cNvGrpSpPr/>
            <p:nvPr userDrawn="1"/>
          </p:nvGrpSpPr>
          <p:grpSpPr bwMode="gray">
            <a:xfrm>
              <a:off x="3143672" y="-207392"/>
              <a:ext cx="360040" cy="108000"/>
              <a:chOff x="5879976" y="-207392"/>
              <a:chExt cx="360040" cy="108000"/>
            </a:xfrm>
          </p:grpSpPr>
          <p:sp>
            <p:nvSpPr>
              <p:cNvPr id="52" name="Freihandform: Form 51">
                <a:extLst>
                  <a:ext uri="{FF2B5EF4-FFF2-40B4-BE49-F238E27FC236}">
                    <a16:creationId xmlns:a16="http://schemas.microsoft.com/office/drawing/2014/main" id="{F5129734-99A0-7689-BCB6-740D39399569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53" name="Freihandform: Form 52">
                <a:extLst>
                  <a:ext uri="{FF2B5EF4-FFF2-40B4-BE49-F238E27FC236}">
                    <a16:creationId xmlns:a16="http://schemas.microsoft.com/office/drawing/2014/main" id="{63049F20-8244-EB2C-176A-A44273F6D482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</p:grpSp>
      <p:sp>
        <p:nvSpPr>
          <p:cNvPr id="16" name="Titel 15">
            <a:extLst>
              <a:ext uri="{FF2B5EF4-FFF2-40B4-BE49-F238E27FC236}">
                <a16:creationId xmlns:a16="http://schemas.microsoft.com/office/drawing/2014/main" id="{E3FFE8E4-0BAF-C152-0573-2612B19E4E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36448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nly Title - with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8C1498-EAA7-4B25-A689-A355EBF7082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gray">
          <a:xfrm>
            <a:off x="695400" y="6489352"/>
            <a:ext cx="4680000" cy="108000"/>
          </a:xfrm>
        </p:spPr>
        <p:txBody>
          <a:bodyPr/>
          <a:lstStyle/>
          <a:p>
            <a:r>
              <a:rPr lang="en-US" dirty="0"/>
              <a:t>Footer: Please add appropriate company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695325" y="620688"/>
            <a:ext cx="8280000" cy="1044000"/>
          </a:xfrm>
        </p:spPr>
        <p:txBody>
          <a:bodyPr vert="horz" lIns="0" tIns="0" rIns="0" bIns="0" rtlCol="0" anchor="b">
            <a:noAutofit/>
          </a:bodyPr>
          <a:lstStyle>
            <a:lvl1pPr>
              <a:defRPr lang="de-DE" noProof="0" dirty="0"/>
            </a:lvl1pPr>
          </a:lstStyle>
          <a:p>
            <a:pPr lvl="0"/>
            <a:r>
              <a:rPr lang="en-US" dirty="0"/>
              <a:t>Click to add </a:t>
            </a:r>
            <a:r>
              <a:rPr lang="en-US" noProof="0" dirty="0"/>
              <a:t>heading (for text slides)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E82B8A1-0CCE-4815-9668-383D7DE7D8B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4" name="Titelplatzhalter 1">
            <a:extLst>
              <a:ext uri="{FF2B5EF4-FFF2-40B4-BE49-F238E27FC236}">
                <a16:creationId xmlns:a16="http://schemas.microsoft.com/office/drawing/2014/main" id="{7A12E2BC-6ABE-7962-734C-FBC5085F9792}"/>
              </a:ext>
            </a:extLst>
          </p:cNvPr>
          <p:cNvSpPr txBox="1">
            <a:spLocks/>
          </p:cNvSpPr>
          <p:nvPr userDrawn="1"/>
        </p:nvSpPr>
        <p:spPr bwMode="gray">
          <a:xfrm>
            <a:off x="695400" y="1628800"/>
            <a:ext cx="504051" cy="4320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—</a:t>
            </a:r>
          </a:p>
        </p:txBody>
      </p: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CA0F2C60-CF65-8FCF-735E-FD40248C4574}"/>
              </a:ext>
            </a:extLst>
          </p:cNvPr>
          <p:cNvGrpSpPr/>
          <p:nvPr userDrawn="1"/>
        </p:nvGrpSpPr>
        <p:grpSpPr bwMode="gray">
          <a:xfrm>
            <a:off x="3143672" y="-207392"/>
            <a:ext cx="5832648" cy="108000"/>
            <a:chOff x="3143672" y="-207392"/>
            <a:chExt cx="5832648" cy="108000"/>
          </a:xfrm>
        </p:grpSpPr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368B4BEF-B972-160E-4D54-482FB12CFB6F}"/>
                </a:ext>
              </a:extLst>
            </p:cNvPr>
            <p:cNvSpPr/>
            <p:nvPr userDrawn="1"/>
          </p:nvSpPr>
          <p:spPr bwMode="gray">
            <a:xfrm>
              <a:off x="400776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FD7CE927-F283-8D28-4B88-D6AC6D89CE9A}"/>
                </a:ext>
              </a:extLst>
            </p:cNvPr>
            <p:cNvSpPr/>
            <p:nvPr userDrawn="1"/>
          </p:nvSpPr>
          <p:spPr bwMode="gray">
            <a:xfrm>
              <a:off x="436780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C3A7B325-5C10-F0A0-FA9C-8A9722F0416D}"/>
                </a:ext>
              </a:extLst>
            </p:cNvPr>
            <p:cNvGrpSpPr/>
            <p:nvPr userDrawn="1"/>
          </p:nvGrpSpPr>
          <p:grpSpPr bwMode="gray">
            <a:xfrm>
              <a:off x="5879976" y="-207392"/>
              <a:ext cx="360040" cy="108000"/>
              <a:chOff x="5879976" y="-207392"/>
              <a:chExt cx="360040" cy="108000"/>
            </a:xfrm>
          </p:grpSpPr>
          <p:sp>
            <p:nvSpPr>
              <p:cNvPr id="29" name="Freihandform: Form 28">
                <a:extLst>
                  <a:ext uri="{FF2B5EF4-FFF2-40B4-BE49-F238E27FC236}">
                    <a16:creationId xmlns:a16="http://schemas.microsoft.com/office/drawing/2014/main" id="{EA32D5FF-D20F-9791-161E-410FF7C5FDAE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30" name="Freihandform: Form 29">
                <a:extLst>
                  <a:ext uri="{FF2B5EF4-FFF2-40B4-BE49-F238E27FC236}">
                    <a16:creationId xmlns:a16="http://schemas.microsoft.com/office/drawing/2014/main" id="{AF48129C-0460-F84F-17B1-C10EE4F64E0E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5962E451-6665-9556-AB49-5314BA054613}"/>
                </a:ext>
              </a:extLst>
            </p:cNvPr>
            <p:cNvSpPr/>
            <p:nvPr userDrawn="1"/>
          </p:nvSpPr>
          <p:spPr bwMode="gray">
            <a:xfrm>
              <a:off x="775218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E1F25593-C128-FB87-77AF-A365F0FA3451}"/>
                </a:ext>
              </a:extLst>
            </p:cNvPr>
            <p:cNvSpPr/>
            <p:nvPr userDrawn="1"/>
          </p:nvSpPr>
          <p:spPr bwMode="gray">
            <a:xfrm>
              <a:off x="811222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28D5F064-7622-B461-E545-0ECB36AEA0D9}"/>
                </a:ext>
              </a:extLst>
            </p:cNvPr>
            <p:cNvGrpSpPr/>
            <p:nvPr userDrawn="1"/>
          </p:nvGrpSpPr>
          <p:grpSpPr bwMode="gray">
            <a:xfrm>
              <a:off x="8616280" y="-207392"/>
              <a:ext cx="360040" cy="108000"/>
              <a:chOff x="5879976" y="-207392"/>
              <a:chExt cx="360040" cy="108000"/>
            </a:xfrm>
          </p:grpSpPr>
          <p:sp>
            <p:nvSpPr>
              <p:cNvPr id="34" name="Freihandform: Form 33">
                <a:extLst>
                  <a:ext uri="{FF2B5EF4-FFF2-40B4-BE49-F238E27FC236}">
                    <a16:creationId xmlns:a16="http://schemas.microsoft.com/office/drawing/2014/main" id="{979262FC-2DB1-ED90-00EC-FB95893ADBEF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35" name="Freihandform: Form 34">
                <a:extLst>
                  <a:ext uri="{FF2B5EF4-FFF2-40B4-BE49-F238E27FC236}">
                    <a16:creationId xmlns:a16="http://schemas.microsoft.com/office/drawing/2014/main" id="{4A26CCCB-7FDC-6D15-51D0-E5D1B6007F8B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36" name="Gruppieren 35">
              <a:extLst>
                <a:ext uri="{FF2B5EF4-FFF2-40B4-BE49-F238E27FC236}">
                  <a16:creationId xmlns:a16="http://schemas.microsoft.com/office/drawing/2014/main" id="{C4CE6807-C2C1-B852-73C2-E53941606E1E}"/>
                </a:ext>
              </a:extLst>
            </p:cNvPr>
            <p:cNvGrpSpPr/>
            <p:nvPr userDrawn="1"/>
          </p:nvGrpSpPr>
          <p:grpSpPr bwMode="gray">
            <a:xfrm>
              <a:off x="3143672" y="-207392"/>
              <a:ext cx="360040" cy="108000"/>
              <a:chOff x="5879976" y="-207392"/>
              <a:chExt cx="360040" cy="108000"/>
            </a:xfrm>
          </p:grpSpPr>
          <p:sp>
            <p:nvSpPr>
              <p:cNvPr id="37" name="Freihandform: Form 36">
                <a:extLst>
                  <a:ext uri="{FF2B5EF4-FFF2-40B4-BE49-F238E27FC236}">
                    <a16:creationId xmlns:a16="http://schemas.microsoft.com/office/drawing/2014/main" id="{839888F0-1469-B6FD-EF10-C622F6A53A56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38" name="Freihandform: Form 37">
                <a:extLst>
                  <a:ext uri="{FF2B5EF4-FFF2-40B4-BE49-F238E27FC236}">
                    <a16:creationId xmlns:a16="http://schemas.microsoft.com/office/drawing/2014/main" id="{1D30697D-9348-7862-C5BD-DA8B05531FB8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2629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- without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E82B8A1-0CCE-4815-9668-383D7DE7D8B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8C1498-EAA7-4B25-A689-A355EBF7082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gray"/>
        <p:txBody>
          <a:bodyPr/>
          <a:lstStyle/>
          <a:p>
            <a:r>
              <a:rPr lang="en-US" dirty="0"/>
              <a:t>Footer: Please add appropriate company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D5B74B5C-6E0B-74E0-9281-159D477AAC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95400" y="620688"/>
            <a:ext cx="8280000" cy="1044000"/>
          </a:xfrm>
        </p:spPr>
        <p:txBody>
          <a:bodyPr vert="horz" lIns="0" tIns="0" rIns="0" bIns="0" rtlCol="0" anchor="b">
            <a:noAutofit/>
          </a:bodyPr>
          <a:lstStyle>
            <a:lvl1pPr>
              <a:defRPr lang="de-DE" noProof="0" dirty="0"/>
            </a:lvl1pPr>
          </a:lstStyle>
          <a:p>
            <a:pPr lvl="0"/>
            <a:r>
              <a:rPr lang="en-US" dirty="0"/>
              <a:t>Click to add</a:t>
            </a:r>
            <a:r>
              <a:rPr lang="en-US" noProof="0" dirty="0"/>
              <a:t> heading (for images/elements)</a:t>
            </a:r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8CEDBEBA-4496-AA2A-699A-039FFBB2729A}"/>
              </a:ext>
            </a:extLst>
          </p:cNvPr>
          <p:cNvGrpSpPr/>
          <p:nvPr userDrawn="1"/>
        </p:nvGrpSpPr>
        <p:grpSpPr bwMode="gray">
          <a:xfrm>
            <a:off x="3143672" y="-207392"/>
            <a:ext cx="5832648" cy="108000"/>
            <a:chOff x="3143672" y="-207392"/>
            <a:chExt cx="5832648" cy="108000"/>
          </a:xfrm>
        </p:grpSpPr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F11CED92-23CD-D61F-E232-B2ADF0F10885}"/>
                </a:ext>
              </a:extLst>
            </p:cNvPr>
            <p:cNvSpPr/>
            <p:nvPr userDrawn="1"/>
          </p:nvSpPr>
          <p:spPr bwMode="gray">
            <a:xfrm>
              <a:off x="400776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9F20AA77-4CFB-B6F0-6996-B39C206F7868}"/>
                </a:ext>
              </a:extLst>
            </p:cNvPr>
            <p:cNvSpPr/>
            <p:nvPr userDrawn="1"/>
          </p:nvSpPr>
          <p:spPr bwMode="gray">
            <a:xfrm>
              <a:off x="436780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462D0B87-45C0-3F2B-AABA-B29BB4612219}"/>
                </a:ext>
              </a:extLst>
            </p:cNvPr>
            <p:cNvGrpSpPr/>
            <p:nvPr userDrawn="1"/>
          </p:nvGrpSpPr>
          <p:grpSpPr bwMode="gray">
            <a:xfrm>
              <a:off x="5879976" y="-207392"/>
              <a:ext cx="360040" cy="108000"/>
              <a:chOff x="5879976" y="-207392"/>
              <a:chExt cx="360040" cy="108000"/>
            </a:xfrm>
          </p:grpSpPr>
          <p:sp>
            <p:nvSpPr>
              <p:cNvPr id="37" name="Freihandform: Form 36">
                <a:extLst>
                  <a:ext uri="{FF2B5EF4-FFF2-40B4-BE49-F238E27FC236}">
                    <a16:creationId xmlns:a16="http://schemas.microsoft.com/office/drawing/2014/main" id="{7BD96C65-5A0E-3812-DBF0-B6F8B4472CB8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38" name="Freihandform: Form 37">
                <a:extLst>
                  <a:ext uri="{FF2B5EF4-FFF2-40B4-BE49-F238E27FC236}">
                    <a16:creationId xmlns:a16="http://schemas.microsoft.com/office/drawing/2014/main" id="{099D11A0-0281-2E61-DD36-AE723D240E28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F3C88B3-D4EE-BC7B-37AA-1A7A9F152B02}"/>
                </a:ext>
              </a:extLst>
            </p:cNvPr>
            <p:cNvSpPr/>
            <p:nvPr userDrawn="1"/>
          </p:nvSpPr>
          <p:spPr bwMode="gray">
            <a:xfrm>
              <a:off x="775218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0" name="Freihandform: Form 29">
              <a:extLst>
                <a:ext uri="{FF2B5EF4-FFF2-40B4-BE49-F238E27FC236}">
                  <a16:creationId xmlns:a16="http://schemas.microsoft.com/office/drawing/2014/main" id="{A256EB0B-CA91-78C9-B57F-7FB2BF8D5919}"/>
                </a:ext>
              </a:extLst>
            </p:cNvPr>
            <p:cNvSpPr/>
            <p:nvPr userDrawn="1"/>
          </p:nvSpPr>
          <p:spPr bwMode="gray">
            <a:xfrm>
              <a:off x="811222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D0D13424-5935-8562-29E6-8B4E5C96AD36}"/>
                </a:ext>
              </a:extLst>
            </p:cNvPr>
            <p:cNvGrpSpPr/>
            <p:nvPr userDrawn="1"/>
          </p:nvGrpSpPr>
          <p:grpSpPr bwMode="gray">
            <a:xfrm>
              <a:off x="8616280" y="-207392"/>
              <a:ext cx="360040" cy="108000"/>
              <a:chOff x="5879976" y="-207392"/>
              <a:chExt cx="360040" cy="108000"/>
            </a:xfrm>
          </p:grpSpPr>
          <p:sp>
            <p:nvSpPr>
              <p:cNvPr id="35" name="Freihandform: Form 34">
                <a:extLst>
                  <a:ext uri="{FF2B5EF4-FFF2-40B4-BE49-F238E27FC236}">
                    <a16:creationId xmlns:a16="http://schemas.microsoft.com/office/drawing/2014/main" id="{F50151F5-1701-B14A-A04F-FB0C14B1CD86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36" name="Freihandform: Form 35">
                <a:extLst>
                  <a:ext uri="{FF2B5EF4-FFF2-40B4-BE49-F238E27FC236}">
                    <a16:creationId xmlns:a16="http://schemas.microsoft.com/office/drawing/2014/main" id="{B642AF49-12FC-643D-FE8C-9849F3FE5AEC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34842197-53F0-D060-DB43-9B1584FD9146}"/>
                </a:ext>
              </a:extLst>
            </p:cNvPr>
            <p:cNvGrpSpPr/>
            <p:nvPr userDrawn="1"/>
          </p:nvGrpSpPr>
          <p:grpSpPr bwMode="gray">
            <a:xfrm>
              <a:off x="3143672" y="-207392"/>
              <a:ext cx="360040" cy="108000"/>
              <a:chOff x="5879976" y="-207392"/>
              <a:chExt cx="360040" cy="108000"/>
            </a:xfrm>
          </p:grpSpPr>
          <p:sp>
            <p:nvSpPr>
              <p:cNvPr id="33" name="Freihandform: Form 32">
                <a:extLst>
                  <a:ext uri="{FF2B5EF4-FFF2-40B4-BE49-F238E27FC236}">
                    <a16:creationId xmlns:a16="http://schemas.microsoft.com/office/drawing/2014/main" id="{297E86C8-DAF5-4F9F-0AC4-79E6A11D1ED5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34" name="Freihandform: Form 33">
                <a:extLst>
                  <a:ext uri="{FF2B5EF4-FFF2-40B4-BE49-F238E27FC236}">
                    <a16:creationId xmlns:a16="http://schemas.microsoft.com/office/drawing/2014/main" id="{6590E47B-41EE-B806-7975-070955D57378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618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- with Lin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E82B8A1-0CCE-4815-9668-383D7DE7D8B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D556D57-7CFD-4E88-98D7-0C6CE62FF5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95401" y="620688"/>
            <a:ext cx="4320479" cy="1656000"/>
          </a:xfrm>
        </p:spPr>
        <p:txBody>
          <a:bodyPr vert="horz" lIns="0" tIns="0" rIns="0" bIns="0" rtlCol="0" anchor="b">
            <a:noAutofit/>
          </a:bodyPr>
          <a:lstStyle>
            <a:lvl1pPr>
              <a:defRPr lang="de-DE" noProof="0" dirty="0"/>
            </a:lvl1pPr>
          </a:lstStyle>
          <a:p>
            <a:pPr lvl="0"/>
            <a:r>
              <a:rPr lang="en-US" dirty="0"/>
              <a:t>Click to add</a:t>
            </a:r>
            <a:br>
              <a:rPr lang="en-US" noProof="0" dirty="0"/>
            </a:br>
            <a:r>
              <a:rPr lang="en-US" noProof="0" dirty="0"/>
              <a:t>deep heading</a:t>
            </a:r>
            <a:br>
              <a:rPr lang="en-US" noProof="0" dirty="0"/>
            </a:br>
            <a:r>
              <a:rPr lang="en-US" noProof="0" dirty="0"/>
              <a:t>(for text slides)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2E00D667-49A1-47E5-9412-6CD7271FA8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95720" y="2774571"/>
            <a:ext cx="2808000" cy="3456000"/>
          </a:xfrm>
        </p:spPr>
        <p:txBody>
          <a:bodyPr/>
          <a:lstStyle/>
          <a:p>
            <a:pPr lvl="0"/>
            <a:r>
              <a:rPr lang="en-US" noProof="0" dirty="0"/>
              <a:t>Edit text master format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7AA42EE-A1CB-4229-A34C-AC5A1EB0C8B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en-US" dirty="0"/>
              <a:t>Footer: Please add appropriate company</a:t>
            </a:r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7BF58744-0E73-754F-C65E-E871C1A64945}"/>
              </a:ext>
            </a:extLst>
          </p:cNvPr>
          <p:cNvSpPr txBox="1">
            <a:spLocks/>
          </p:cNvSpPr>
          <p:nvPr userDrawn="1"/>
        </p:nvSpPr>
        <p:spPr bwMode="gray">
          <a:xfrm>
            <a:off x="695401" y="2204864"/>
            <a:ext cx="504051" cy="4320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—</a:t>
            </a:r>
          </a:p>
        </p:txBody>
      </p: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D99F73E5-5985-50BD-9777-7E8EF96893BB}"/>
              </a:ext>
            </a:extLst>
          </p:cNvPr>
          <p:cNvGrpSpPr/>
          <p:nvPr userDrawn="1"/>
        </p:nvGrpSpPr>
        <p:grpSpPr bwMode="gray">
          <a:xfrm>
            <a:off x="3143672" y="-207392"/>
            <a:ext cx="5832648" cy="108000"/>
            <a:chOff x="3143672" y="-207392"/>
            <a:chExt cx="5832648" cy="108000"/>
          </a:xfrm>
        </p:grpSpPr>
        <p:sp>
          <p:nvSpPr>
            <p:cNvPr id="55" name="Freihandform: Form 54">
              <a:extLst>
                <a:ext uri="{FF2B5EF4-FFF2-40B4-BE49-F238E27FC236}">
                  <a16:creationId xmlns:a16="http://schemas.microsoft.com/office/drawing/2014/main" id="{6CD9780A-34BC-1ABE-52FF-9CD56726D6DA}"/>
                </a:ext>
              </a:extLst>
            </p:cNvPr>
            <p:cNvSpPr/>
            <p:nvPr userDrawn="1"/>
          </p:nvSpPr>
          <p:spPr bwMode="gray">
            <a:xfrm>
              <a:off x="400776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56" name="Freihandform: Form 55">
              <a:extLst>
                <a:ext uri="{FF2B5EF4-FFF2-40B4-BE49-F238E27FC236}">
                  <a16:creationId xmlns:a16="http://schemas.microsoft.com/office/drawing/2014/main" id="{9554FC43-17A2-8FC3-0BC6-A3ACBB4604E6}"/>
                </a:ext>
              </a:extLst>
            </p:cNvPr>
            <p:cNvSpPr/>
            <p:nvPr userDrawn="1"/>
          </p:nvSpPr>
          <p:spPr bwMode="gray">
            <a:xfrm>
              <a:off x="436780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57" name="Gruppieren 56">
              <a:extLst>
                <a:ext uri="{FF2B5EF4-FFF2-40B4-BE49-F238E27FC236}">
                  <a16:creationId xmlns:a16="http://schemas.microsoft.com/office/drawing/2014/main" id="{5DEE10DA-B34E-4CDA-14E6-BA1E489D691B}"/>
                </a:ext>
              </a:extLst>
            </p:cNvPr>
            <p:cNvGrpSpPr/>
            <p:nvPr userDrawn="1"/>
          </p:nvGrpSpPr>
          <p:grpSpPr bwMode="gray">
            <a:xfrm>
              <a:off x="5879976" y="-207392"/>
              <a:ext cx="360040" cy="108000"/>
              <a:chOff x="5879976" y="-207392"/>
              <a:chExt cx="360040" cy="108000"/>
            </a:xfrm>
          </p:grpSpPr>
          <p:sp>
            <p:nvSpPr>
              <p:cNvPr id="66" name="Freihandform: Form 65">
                <a:extLst>
                  <a:ext uri="{FF2B5EF4-FFF2-40B4-BE49-F238E27FC236}">
                    <a16:creationId xmlns:a16="http://schemas.microsoft.com/office/drawing/2014/main" id="{8B1C93DD-F514-8DE5-5C84-45E2BAF45419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67" name="Freihandform: Form 66">
                <a:extLst>
                  <a:ext uri="{FF2B5EF4-FFF2-40B4-BE49-F238E27FC236}">
                    <a16:creationId xmlns:a16="http://schemas.microsoft.com/office/drawing/2014/main" id="{9F5ABD0F-2D05-6765-AAB4-AEA02E2F3EDF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C97D11E1-6919-CE12-032B-6A66ED047B15}"/>
                </a:ext>
              </a:extLst>
            </p:cNvPr>
            <p:cNvSpPr/>
            <p:nvPr userDrawn="1"/>
          </p:nvSpPr>
          <p:spPr bwMode="gray">
            <a:xfrm>
              <a:off x="775218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59" name="Freihandform: Form 58">
              <a:extLst>
                <a:ext uri="{FF2B5EF4-FFF2-40B4-BE49-F238E27FC236}">
                  <a16:creationId xmlns:a16="http://schemas.microsoft.com/office/drawing/2014/main" id="{A3440ED5-F81A-DC3F-3457-9803A3E982A2}"/>
                </a:ext>
              </a:extLst>
            </p:cNvPr>
            <p:cNvSpPr/>
            <p:nvPr userDrawn="1"/>
          </p:nvSpPr>
          <p:spPr bwMode="gray">
            <a:xfrm>
              <a:off x="811222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60" name="Gruppieren 59">
              <a:extLst>
                <a:ext uri="{FF2B5EF4-FFF2-40B4-BE49-F238E27FC236}">
                  <a16:creationId xmlns:a16="http://schemas.microsoft.com/office/drawing/2014/main" id="{FE01C613-FCD2-870A-1C6C-9D8E83187D75}"/>
                </a:ext>
              </a:extLst>
            </p:cNvPr>
            <p:cNvGrpSpPr/>
            <p:nvPr userDrawn="1"/>
          </p:nvGrpSpPr>
          <p:grpSpPr bwMode="gray">
            <a:xfrm>
              <a:off x="8616280" y="-207392"/>
              <a:ext cx="360040" cy="108000"/>
              <a:chOff x="5879976" y="-207392"/>
              <a:chExt cx="360040" cy="108000"/>
            </a:xfrm>
          </p:grpSpPr>
          <p:sp>
            <p:nvSpPr>
              <p:cNvPr id="64" name="Freihandform: Form 63">
                <a:extLst>
                  <a:ext uri="{FF2B5EF4-FFF2-40B4-BE49-F238E27FC236}">
                    <a16:creationId xmlns:a16="http://schemas.microsoft.com/office/drawing/2014/main" id="{FA9640D0-1C1A-3829-C2DB-741F604B52CE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65" name="Freihandform: Form 64">
                <a:extLst>
                  <a:ext uri="{FF2B5EF4-FFF2-40B4-BE49-F238E27FC236}">
                    <a16:creationId xmlns:a16="http://schemas.microsoft.com/office/drawing/2014/main" id="{928F4AA0-B9BE-E63D-06C7-125907FC4470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61" name="Gruppieren 60">
              <a:extLst>
                <a:ext uri="{FF2B5EF4-FFF2-40B4-BE49-F238E27FC236}">
                  <a16:creationId xmlns:a16="http://schemas.microsoft.com/office/drawing/2014/main" id="{63FA1694-9560-ADD9-7F51-748CC8F8074E}"/>
                </a:ext>
              </a:extLst>
            </p:cNvPr>
            <p:cNvGrpSpPr/>
            <p:nvPr userDrawn="1"/>
          </p:nvGrpSpPr>
          <p:grpSpPr bwMode="gray">
            <a:xfrm>
              <a:off x="3143672" y="-207392"/>
              <a:ext cx="360040" cy="108000"/>
              <a:chOff x="5879976" y="-207392"/>
              <a:chExt cx="360040" cy="108000"/>
            </a:xfrm>
          </p:grpSpPr>
          <p:sp>
            <p:nvSpPr>
              <p:cNvPr id="62" name="Freihandform: Form 61">
                <a:extLst>
                  <a:ext uri="{FF2B5EF4-FFF2-40B4-BE49-F238E27FC236}">
                    <a16:creationId xmlns:a16="http://schemas.microsoft.com/office/drawing/2014/main" id="{D55CD776-E2D7-6D73-134C-E62843A1A8D1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63" name="Freihandform: Form 62">
                <a:extLst>
                  <a:ext uri="{FF2B5EF4-FFF2-40B4-BE49-F238E27FC236}">
                    <a16:creationId xmlns:a16="http://schemas.microsoft.com/office/drawing/2014/main" id="{EE686167-8B45-DAAE-5AD3-AEBDB77A442E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0960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- without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E82B8A1-0CCE-4815-9668-383D7DE7D8B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D556D57-7CFD-4E88-98D7-0C6CE62FF5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95401" y="620688"/>
            <a:ext cx="4320479" cy="1656000"/>
          </a:xfrm>
        </p:spPr>
        <p:txBody>
          <a:bodyPr vert="horz" lIns="0" tIns="0" rIns="0" bIns="0" rtlCol="0" anchor="b">
            <a:noAutofit/>
          </a:bodyPr>
          <a:lstStyle>
            <a:lvl1pPr>
              <a:defRPr lang="de-DE" noProof="0" dirty="0"/>
            </a:lvl1pPr>
          </a:lstStyle>
          <a:p>
            <a:pPr lvl="0"/>
            <a:r>
              <a:rPr lang="en-US" dirty="0"/>
              <a:t>Click to add</a:t>
            </a:r>
            <a:br>
              <a:rPr lang="en-US" dirty="0"/>
            </a:br>
            <a:r>
              <a:rPr lang="en-US" noProof="0" dirty="0"/>
              <a:t>deep heading</a:t>
            </a:r>
            <a:br>
              <a:rPr lang="en-US" noProof="0" dirty="0"/>
            </a:br>
            <a:r>
              <a:rPr lang="en-US" noProof="0" dirty="0"/>
              <a:t>(for images/elements)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7AA42EE-A1CB-4229-A34C-AC5A1EB0C8B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en-US" dirty="0"/>
              <a:t>Footer: Please add appropriate company</a:t>
            </a:r>
          </a:p>
        </p:txBody>
      </p: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B4B8F33E-8213-7275-1B8E-9C34197A14E2}"/>
              </a:ext>
            </a:extLst>
          </p:cNvPr>
          <p:cNvGrpSpPr/>
          <p:nvPr userDrawn="1"/>
        </p:nvGrpSpPr>
        <p:grpSpPr bwMode="gray">
          <a:xfrm>
            <a:off x="3143672" y="-207392"/>
            <a:ext cx="5832648" cy="108000"/>
            <a:chOff x="3143672" y="-207392"/>
            <a:chExt cx="5832648" cy="108000"/>
          </a:xfrm>
        </p:grpSpPr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E32694D8-4FE8-6784-69A2-F52AB848499B}"/>
                </a:ext>
              </a:extLst>
            </p:cNvPr>
            <p:cNvSpPr/>
            <p:nvPr userDrawn="1"/>
          </p:nvSpPr>
          <p:spPr bwMode="gray">
            <a:xfrm>
              <a:off x="400776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349B5100-84CB-FB7A-D89C-22B215C52A93}"/>
                </a:ext>
              </a:extLst>
            </p:cNvPr>
            <p:cNvSpPr/>
            <p:nvPr userDrawn="1"/>
          </p:nvSpPr>
          <p:spPr bwMode="gray">
            <a:xfrm>
              <a:off x="436780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41" name="Gruppieren 40">
              <a:extLst>
                <a:ext uri="{FF2B5EF4-FFF2-40B4-BE49-F238E27FC236}">
                  <a16:creationId xmlns:a16="http://schemas.microsoft.com/office/drawing/2014/main" id="{0F270520-6B08-78C3-8A3D-260214DB226D}"/>
                </a:ext>
              </a:extLst>
            </p:cNvPr>
            <p:cNvGrpSpPr/>
            <p:nvPr userDrawn="1"/>
          </p:nvGrpSpPr>
          <p:grpSpPr bwMode="gray">
            <a:xfrm>
              <a:off x="5879976" y="-207392"/>
              <a:ext cx="360040" cy="108000"/>
              <a:chOff x="5879976" y="-207392"/>
              <a:chExt cx="360040" cy="108000"/>
            </a:xfrm>
          </p:grpSpPr>
          <p:sp>
            <p:nvSpPr>
              <p:cNvPr id="50" name="Freihandform: Form 49">
                <a:extLst>
                  <a:ext uri="{FF2B5EF4-FFF2-40B4-BE49-F238E27FC236}">
                    <a16:creationId xmlns:a16="http://schemas.microsoft.com/office/drawing/2014/main" id="{848838EA-E405-0C6F-66C8-0E382A1F0BE2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51" name="Freihandform: Form 50">
                <a:extLst>
                  <a:ext uri="{FF2B5EF4-FFF2-40B4-BE49-F238E27FC236}">
                    <a16:creationId xmlns:a16="http://schemas.microsoft.com/office/drawing/2014/main" id="{F85CE07A-C747-1C6A-18B0-6EAD045DFB2F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C9977894-90DE-F610-5ADA-FFEA66EA3C48}"/>
                </a:ext>
              </a:extLst>
            </p:cNvPr>
            <p:cNvSpPr/>
            <p:nvPr userDrawn="1"/>
          </p:nvSpPr>
          <p:spPr bwMode="gray">
            <a:xfrm>
              <a:off x="775218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529B9649-E0BB-BBBB-232E-1AA254FFC089}"/>
                </a:ext>
              </a:extLst>
            </p:cNvPr>
            <p:cNvSpPr/>
            <p:nvPr userDrawn="1"/>
          </p:nvSpPr>
          <p:spPr bwMode="gray">
            <a:xfrm>
              <a:off x="811222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44" name="Gruppieren 43">
              <a:extLst>
                <a:ext uri="{FF2B5EF4-FFF2-40B4-BE49-F238E27FC236}">
                  <a16:creationId xmlns:a16="http://schemas.microsoft.com/office/drawing/2014/main" id="{1B59674A-D1A9-66CA-F090-377216AD35CC}"/>
                </a:ext>
              </a:extLst>
            </p:cNvPr>
            <p:cNvGrpSpPr/>
            <p:nvPr userDrawn="1"/>
          </p:nvGrpSpPr>
          <p:grpSpPr bwMode="gray">
            <a:xfrm>
              <a:off x="8616280" y="-207392"/>
              <a:ext cx="360040" cy="108000"/>
              <a:chOff x="5879976" y="-207392"/>
              <a:chExt cx="360040" cy="108000"/>
            </a:xfrm>
          </p:grpSpPr>
          <p:sp>
            <p:nvSpPr>
              <p:cNvPr id="48" name="Freihandform: Form 47">
                <a:extLst>
                  <a:ext uri="{FF2B5EF4-FFF2-40B4-BE49-F238E27FC236}">
                    <a16:creationId xmlns:a16="http://schemas.microsoft.com/office/drawing/2014/main" id="{C794C931-D595-EE4C-0157-B13B2F5F36A4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49" name="Freihandform: Form 48">
                <a:extLst>
                  <a:ext uri="{FF2B5EF4-FFF2-40B4-BE49-F238E27FC236}">
                    <a16:creationId xmlns:a16="http://schemas.microsoft.com/office/drawing/2014/main" id="{4218597F-11DA-834D-0C8A-6BD26681FCB2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85EF0BE5-590F-F598-23CD-3C5CF353AFEE}"/>
                </a:ext>
              </a:extLst>
            </p:cNvPr>
            <p:cNvGrpSpPr/>
            <p:nvPr userDrawn="1"/>
          </p:nvGrpSpPr>
          <p:grpSpPr bwMode="gray">
            <a:xfrm>
              <a:off x="3143672" y="-207392"/>
              <a:ext cx="360040" cy="108000"/>
              <a:chOff x="5879976" y="-207392"/>
              <a:chExt cx="360040" cy="108000"/>
            </a:xfrm>
          </p:grpSpPr>
          <p:sp>
            <p:nvSpPr>
              <p:cNvPr id="46" name="Freihandform: Form 45">
                <a:extLst>
                  <a:ext uri="{FF2B5EF4-FFF2-40B4-BE49-F238E27FC236}">
                    <a16:creationId xmlns:a16="http://schemas.microsoft.com/office/drawing/2014/main" id="{50F92739-7BDE-EDD2-CF90-5C64110F1A28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47" name="Freihandform: Form 46">
                <a:extLst>
                  <a:ext uri="{FF2B5EF4-FFF2-40B4-BE49-F238E27FC236}">
                    <a16:creationId xmlns:a16="http://schemas.microsoft.com/office/drawing/2014/main" id="{17A80FC1-FF1C-0001-5240-F76ABA5C8843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7098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acts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82B8A1-0CCE-4815-9668-383D7DE7D8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Bildplatzhalter 3">
            <a:extLst>
              <a:ext uri="{FF2B5EF4-FFF2-40B4-BE49-F238E27FC236}">
                <a16:creationId xmlns:a16="http://schemas.microsoft.com/office/drawing/2014/main" id="{BCA48E5C-D0F8-4C4F-A05A-1F7EF3CE0B8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3467708" y="2276475"/>
            <a:ext cx="2736000" cy="1152100"/>
          </a:xfrm>
          <a:solidFill>
            <a:schemeClr val="accent3"/>
          </a:solidFill>
          <a:ln w="25400" cap="sq">
            <a:noFill/>
            <a:miter lim="800000"/>
          </a:ln>
        </p:spPr>
        <p:txBody>
          <a:bodyPr bIns="576000" anchor="ctr"/>
          <a:lstStyle>
            <a:lvl1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2pPr>
            <a:lvl3pPr marL="0" indent="0" algn="ctr">
              <a:buNone/>
              <a:defRPr sz="800">
                <a:latin typeface="+mn-lt"/>
              </a:defRPr>
            </a:lvl3pPr>
            <a:lvl4pPr marL="0" indent="0" algn="ctr">
              <a:buNone/>
              <a:defRPr sz="800">
                <a:latin typeface="+mn-lt"/>
              </a:defRPr>
            </a:lvl4pPr>
            <a:lvl5pPr marL="0" indent="0" algn="ctr">
              <a:buNone/>
              <a:defRPr sz="800">
                <a:latin typeface="+mn-lt"/>
              </a:defRPr>
            </a:lvl5pPr>
            <a:lvl6pPr marL="0" indent="0" algn="ctr">
              <a:buNone/>
              <a:defRPr sz="800">
                <a:latin typeface="+mn-lt"/>
              </a:defRPr>
            </a:lvl6pPr>
            <a:lvl7pPr marL="0" indent="0" algn="ctr">
              <a:buNone/>
              <a:defRPr sz="800">
                <a:latin typeface="+mn-lt"/>
              </a:defRPr>
            </a:lvl7pPr>
            <a:lvl8pPr marL="0" indent="0" algn="ctr">
              <a:buNone/>
              <a:defRPr sz="800">
                <a:latin typeface="+mn-lt"/>
              </a:defRPr>
            </a:lvl8pPr>
            <a:lvl9pPr marL="0" indent="0" algn="ctr">
              <a:buNone/>
              <a:defRPr sz="800">
                <a:latin typeface="+mn-lt"/>
              </a:defRPr>
            </a:lvl9pPr>
          </a:lstStyle>
          <a:p>
            <a:pPr lvl="0"/>
            <a:r>
              <a:rPr lang="en-US" noProof="0" dirty="0"/>
              <a:t>Insert image by clicking on the icon</a:t>
            </a: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1CFF7B0D-B803-4EDA-A1D9-9A63309037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96107" y="3645136"/>
            <a:ext cx="2448000" cy="1008000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54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 typeface="Arial" panose="020B0604020202020204" pitchFamily="34" charset="0"/>
              <a:buNone/>
              <a:defRPr sz="6000">
                <a:solidFill>
                  <a:schemeClr val="accent1"/>
                </a:solidFill>
                <a:latin typeface="+mj-lt"/>
              </a:defRPr>
            </a:lvl2pPr>
            <a:lvl3pPr marL="0" indent="0" algn="ctr">
              <a:buNone/>
              <a:defRPr sz="6000">
                <a:solidFill>
                  <a:schemeClr val="accent1"/>
                </a:solidFill>
                <a:latin typeface="+mj-lt"/>
              </a:defRPr>
            </a:lvl3pPr>
            <a:lvl4pPr marL="0" indent="0" algn="ctr">
              <a:buNone/>
              <a:defRPr sz="6000">
                <a:solidFill>
                  <a:schemeClr val="accent1"/>
                </a:solidFill>
                <a:latin typeface="+mj-lt"/>
              </a:defRPr>
            </a:lvl4pPr>
            <a:lvl5pPr marL="0" indent="0" algn="ctr">
              <a:buNone/>
              <a:defRPr sz="6000">
                <a:solidFill>
                  <a:schemeClr val="accent1"/>
                </a:solidFill>
                <a:latin typeface="+mj-lt"/>
              </a:defRPr>
            </a:lvl5pPr>
            <a:lvl6pPr marL="0" indent="0" algn="ctr">
              <a:buNone/>
              <a:defRPr sz="6000">
                <a:solidFill>
                  <a:schemeClr val="accent1"/>
                </a:solidFill>
                <a:latin typeface="+mj-lt"/>
              </a:defRPr>
            </a:lvl6pPr>
            <a:lvl7pPr marL="0" indent="0" algn="ctr">
              <a:buNone/>
              <a:defRPr sz="6000">
                <a:solidFill>
                  <a:schemeClr val="accent1"/>
                </a:solidFill>
                <a:latin typeface="+mj-lt"/>
              </a:defRPr>
            </a:lvl7pPr>
            <a:lvl8pPr marL="0" indent="0" algn="ctr">
              <a:buNone/>
              <a:defRPr sz="6000">
                <a:solidFill>
                  <a:schemeClr val="accent1"/>
                </a:solidFill>
                <a:latin typeface="+mj-lt"/>
              </a:defRPr>
            </a:lvl8pPr>
            <a:lvl9pPr marL="0" indent="0" algn="ctr">
              <a:buNone/>
              <a:defRPr sz="6000">
                <a:solidFill>
                  <a:schemeClr val="accent1"/>
                </a:solidFill>
                <a:latin typeface="+mj-lt"/>
              </a:defRPr>
            </a:lvl9pPr>
          </a:lstStyle>
          <a:p>
            <a:pPr lvl="0"/>
            <a:r>
              <a:rPr lang="en-US" noProof="0" dirty="0"/>
              <a:t>15,000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0B71BFF-0074-4A8E-A01B-3B76CEEA3F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696107" y="4790207"/>
            <a:ext cx="2448000" cy="1440000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Edit text master format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9" name="Textplatzhalter 5">
            <a:extLst>
              <a:ext uri="{FF2B5EF4-FFF2-40B4-BE49-F238E27FC236}">
                <a16:creationId xmlns:a16="http://schemas.microsoft.com/office/drawing/2014/main" id="{1E336BD0-7CC1-4293-B449-B4E9D886256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3503712" y="4790207"/>
            <a:ext cx="2376000" cy="1440000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Edit text master format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0" name="Textplatzhalter 5">
            <a:extLst>
              <a:ext uri="{FF2B5EF4-FFF2-40B4-BE49-F238E27FC236}">
                <a16:creationId xmlns:a16="http://schemas.microsoft.com/office/drawing/2014/main" id="{518DB0B2-BF65-48B8-9238-7DC0B235FDF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6240016" y="4790207"/>
            <a:ext cx="2376000" cy="1440000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Edit text master format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1" name="Textplatzhalter 5">
            <a:extLst>
              <a:ext uri="{FF2B5EF4-FFF2-40B4-BE49-F238E27FC236}">
                <a16:creationId xmlns:a16="http://schemas.microsoft.com/office/drawing/2014/main" id="{9F3FAE60-ACF8-4A07-A6D3-740BBB4378D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8976320" y="4790207"/>
            <a:ext cx="2448000" cy="1440000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Edit text master format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3" name="Textplatzhalter 3">
            <a:extLst>
              <a:ext uri="{FF2B5EF4-FFF2-40B4-BE49-F238E27FC236}">
                <a16:creationId xmlns:a16="http://schemas.microsoft.com/office/drawing/2014/main" id="{15F5356B-0391-499C-AA62-4AF921DA288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3503712" y="3643718"/>
            <a:ext cx="2376000" cy="1008000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54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 typeface="Arial" panose="020B0604020202020204" pitchFamily="34" charset="0"/>
              <a:buNone/>
              <a:defRPr sz="6000">
                <a:solidFill>
                  <a:schemeClr val="accent1"/>
                </a:solidFill>
                <a:latin typeface="+mj-lt"/>
              </a:defRPr>
            </a:lvl2pPr>
            <a:lvl3pPr marL="0" indent="0" algn="ctr">
              <a:buNone/>
              <a:defRPr sz="6000">
                <a:solidFill>
                  <a:schemeClr val="accent1"/>
                </a:solidFill>
                <a:latin typeface="+mj-lt"/>
              </a:defRPr>
            </a:lvl3pPr>
            <a:lvl4pPr marL="0" indent="0" algn="ctr">
              <a:buNone/>
              <a:defRPr sz="6000">
                <a:solidFill>
                  <a:schemeClr val="accent1"/>
                </a:solidFill>
                <a:latin typeface="+mj-lt"/>
              </a:defRPr>
            </a:lvl4pPr>
            <a:lvl5pPr marL="0" indent="0" algn="ctr">
              <a:buNone/>
              <a:defRPr sz="6000">
                <a:solidFill>
                  <a:schemeClr val="accent1"/>
                </a:solidFill>
                <a:latin typeface="+mj-lt"/>
              </a:defRPr>
            </a:lvl5pPr>
            <a:lvl6pPr marL="0" indent="0" algn="ctr">
              <a:buNone/>
              <a:defRPr sz="6000">
                <a:solidFill>
                  <a:schemeClr val="accent1"/>
                </a:solidFill>
                <a:latin typeface="+mj-lt"/>
              </a:defRPr>
            </a:lvl6pPr>
            <a:lvl7pPr marL="0" indent="0" algn="ctr">
              <a:buNone/>
              <a:defRPr sz="6000">
                <a:solidFill>
                  <a:schemeClr val="accent1"/>
                </a:solidFill>
                <a:latin typeface="+mj-lt"/>
              </a:defRPr>
            </a:lvl7pPr>
            <a:lvl8pPr marL="0" indent="0" algn="ctr">
              <a:buNone/>
              <a:defRPr sz="6000">
                <a:solidFill>
                  <a:schemeClr val="accent1"/>
                </a:solidFill>
                <a:latin typeface="+mj-lt"/>
              </a:defRPr>
            </a:lvl8pPr>
            <a:lvl9pPr marL="0" indent="0" algn="ctr">
              <a:buNone/>
              <a:defRPr sz="6000">
                <a:solidFill>
                  <a:schemeClr val="accent1"/>
                </a:solidFill>
                <a:latin typeface="+mj-lt"/>
              </a:defRPr>
            </a:lvl9pPr>
          </a:lstStyle>
          <a:p>
            <a:pPr lvl="0"/>
            <a:r>
              <a:rPr lang="en-US" noProof="0" dirty="0"/>
              <a:t>15,000</a:t>
            </a:r>
          </a:p>
        </p:txBody>
      </p:sp>
      <p:sp>
        <p:nvSpPr>
          <p:cNvPr id="34" name="Textplatzhalter 3">
            <a:extLst>
              <a:ext uri="{FF2B5EF4-FFF2-40B4-BE49-F238E27FC236}">
                <a16:creationId xmlns:a16="http://schemas.microsoft.com/office/drawing/2014/main" id="{BC5F186F-6F34-42D2-99BA-6CCB037F74C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6240016" y="3641705"/>
            <a:ext cx="2376000" cy="1008000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54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 typeface="Arial" panose="020B0604020202020204" pitchFamily="34" charset="0"/>
              <a:buNone/>
              <a:defRPr sz="6000">
                <a:solidFill>
                  <a:schemeClr val="accent1"/>
                </a:solidFill>
                <a:latin typeface="+mj-lt"/>
              </a:defRPr>
            </a:lvl2pPr>
            <a:lvl3pPr marL="0" indent="0" algn="ctr">
              <a:buNone/>
              <a:defRPr sz="6000">
                <a:solidFill>
                  <a:schemeClr val="accent1"/>
                </a:solidFill>
                <a:latin typeface="+mj-lt"/>
              </a:defRPr>
            </a:lvl3pPr>
            <a:lvl4pPr marL="0" indent="0" algn="ctr">
              <a:buNone/>
              <a:defRPr sz="6000">
                <a:solidFill>
                  <a:schemeClr val="accent1"/>
                </a:solidFill>
                <a:latin typeface="+mj-lt"/>
              </a:defRPr>
            </a:lvl4pPr>
            <a:lvl5pPr marL="0" indent="0" algn="ctr">
              <a:buNone/>
              <a:defRPr sz="6000">
                <a:solidFill>
                  <a:schemeClr val="accent1"/>
                </a:solidFill>
                <a:latin typeface="+mj-lt"/>
              </a:defRPr>
            </a:lvl5pPr>
            <a:lvl6pPr marL="0" indent="0" algn="ctr">
              <a:buNone/>
              <a:defRPr sz="6000">
                <a:solidFill>
                  <a:schemeClr val="accent1"/>
                </a:solidFill>
                <a:latin typeface="+mj-lt"/>
              </a:defRPr>
            </a:lvl6pPr>
            <a:lvl7pPr marL="0" indent="0" algn="ctr">
              <a:buNone/>
              <a:defRPr sz="6000">
                <a:solidFill>
                  <a:schemeClr val="accent1"/>
                </a:solidFill>
                <a:latin typeface="+mj-lt"/>
              </a:defRPr>
            </a:lvl7pPr>
            <a:lvl8pPr marL="0" indent="0" algn="ctr">
              <a:buNone/>
              <a:defRPr sz="6000">
                <a:solidFill>
                  <a:schemeClr val="accent1"/>
                </a:solidFill>
                <a:latin typeface="+mj-lt"/>
              </a:defRPr>
            </a:lvl8pPr>
            <a:lvl9pPr marL="0" indent="0" algn="ctr">
              <a:buNone/>
              <a:defRPr sz="6000">
                <a:solidFill>
                  <a:schemeClr val="accent1"/>
                </a:solidFill>
                <a:latin typeface="+mj-lt"/>
              </a:defRPr>
            </a:lvl9pPr>
          </a:lstStyle>
          <a:p>
            <a:pPr lvl="0"/>
            <a:r>
              <a:rPr lang="en-US" noProof="0" dirty="0"/>
              <a:t>15,000</a:t>
            </a:r>
          </a:p>
        </p:txBody>
      </p:sp>
      <p:sp>
        <p:nvSpPr>
          <p:cNvPr id="35" name="Textplatzhalter 3">
            <a:extLst>
              <a:ext uri="{FF2B5EF4-FFF2-40B4-BE49-F238E27FC236}">
                <a16:creationId xmlns:a16="http://schemas.microsoft.com/office/drawing/2014/main" id="{FA70ECC1-39B2-47A5-94E4-95BE84D4719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8976320" y="3644752"/>
            <a:ext cx="2448000" cy="1008000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54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 typeface="Arial" panose="020B0604020202020204" pitchFamily="34" charset="0"/>
              <a:buNone/>
              <a:defRPr sz="6000">
                <a:solidFill>
                  <a:schemeClr val="accent1"/>
                </a:solidFill>
                <a:latin typeface="+mj-lt"/>
              </a:defRPr>
            </a:lvl2pPr>
            <a:lvl3pPr marL="0" indent="0" algn="ctr">
              <a:buNone/>
              <a:defRPr sz="6000">
                <a:solidFill>
                  <a:schemeClr val="accent1"/>
                </a:solidFill>
                <a:latin typeface="+mj-lt"/>
              </a:defRPr>
            </a:lvl3pPr>
            <a:lvl4pPr marL="0" indent="0" algn="ctr">
              <a:buNone/>
              <a:defRPr sz="6000">
                <a:solidFill>
                  <a:schemeClr val="accent1"/>
                </a:solidFill>
                <a:latin typeface="+mj-lt"/>
              </a:defRPr>
            </a:lvl4pPr>
            <a:lvl5pPr marL="0" indent="0" algn="ctr">
              <a:buNone/>
              <a:defRPr sz="6000">
                <a:solidFill>
                  <a:schemeClr val="accent1"/>
                </a:solidFill>
                <a:latin typeface="+mj-lt"/>
              </a:defRPr>
            </a:lvl5pPr>
            <a:lvl6pPr marL="0" indent="0" algn="ctr">
              <a:buNone/>
              <a:defRPr sz="6000">
                <a:solidFill>
                  <a:schemeClr val="accent1"/>
                </a:solidFill>
                <a:latin typeface="+mj-lt"/>
              </a:defRPr>
            </a:lvl6pPr>
            <a:lvl7pPr marL="0" indent="0" algn="ctr">
              <a:buNone/>
              <a:defRPr sz="6000">
                <a:solidFill>
                  <a:schemeClr val="accent1"/>
                </a:solidFill>
                <a:latin typeface="+mj-lt"/>
              </a:defRPr>
            </a:lvl7pPr>
            <a:lvl8pPr marL="0" indent="0" algn="ctr">
              <a:buNone/>
              <a:defRPr sz="6000">
                <a:solidFill>
                  <a:schemeClr val="accent1"/>
                </a:solidFill>
                <a:latin typeface="+mj-lt"/>
              </a:defRPr>
            </a:lvl8pPr>
            <a:lvl9pPr marL="0" indent="0" algn="ctr">
              <a:buNone/>
              <a:defRPr sz="6000">
                <a:solidFill>
                  <a:schemeClr val="accent1"/>
                </a:solidFill>
                <a:latin typeface="+mj-lt"/>
              </a:defRPr>
            </a:lvl9pPr>
          </a:lstStyle>
          <a:p>
            <a:pPr lvl="0"/>
            <a:r>
              <a:rPr lang="en-US" noProof="0" dirty="0"/>
              <a:t>15,000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1669BC1-B054-46AF-A017-07D120EBB287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Footer: Please add appropriate company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3EA8B2CF-BB17-B456-D892-E96B3EE19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95400" y="620688"/>
            <a:ext cx="5400598" cy="1044000"/>
          </a:xfrm>
        </p:spPr>
        <p:txBody>
          <a:bodyPr vert="horz" lIns="0" tIns="0" rIns="0" bIns="0" rtlCol="0" anchor="b">
            <a:noAutofit/>
          </a:bodyPr>
          <a:lstStyle>
            <a:lvl1pPr>
              <a:defRPr lang="de-DE" noProof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en-US" noProof="0" dirty="0"/>
          </a:p>
        </p:txBody>
      </p: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A828DDB0-44BF-DE2F-FEC1-FC7C35D4D54D}"/>
              </a:ext>
            </a:extLst>
          </p:cNvPr>
          <p:cNvGrpSpPr/>
          <p:nvPr userDrawn="1"/>
        </p:nvGrpSpPr>
        <p:grpSpPr bwMode="gray">
          <a:xfrm>
            <a:off x="3143672" y="-207392"/>
            <a:ext cx="5832648" cy="108000"/>
            <a:chOff x="3143672" y="-207392"/>
            <a:chExt cx="5832648" cy="108000"/>
          </a:xfrm>
        </p:grpSpPr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110B085E-1CB2-9C49-FAC9-50080BA5050C}"/>
                </a:ext>
              </a:extLst>
            </p:cNvPr>
            <p:cNvSpPr/>
            <p:nvPr userDrawn="1"/>
          </p:nvSpPr>
          <p:spPr bwMode="gray">
            <a:xfrm>
              <a:off x="400776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C6682B65-D7F6-02B0-8752-AC608933F2AA}"/>
                </a:ext>
              </a:extLst>
            </p:cNvPr>
            <p:cNvSpPr/>
            <p:nvPr userDrawn="1"/>
          </p:nvSpPr>
          <p:spPr bwMode="gray">
            <a:xfrm>
              <a:off x="436780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39" name="Gruppieren 38">
              <a:extLst>
                <a:ext uri="{FF2B5EF4-FFF2-40B4-BE49-F238E27FC236}">
                  <a16:creationId xmlns:a16="http://schemas.microsoft.com/office/drawing/2014/main" id="{2CCA262D-28F6-FCCC-108D-E33A99B0C9A3}"/>
                </a:ext>
              </a:extLst>
            </p:cNvPr>
            <p:cNvGrpSpPr/>
            <p:nvPr userDrawn="1"/>
          </p:nvGrpSpPr>
          <p:grpSpPr bwMode="gray">
            <a:xfrm>
              <a:off x="5879976" y="-207392"/>
              <a:ext cx="360040" cy="108000"/>
              <a:chOff x="5879976" y="-207392"/>
              <a:chExt cx="360040" cy="108000"/>
            </a:xfrm>
          </p:grpSpPr>
          <p:sp>
            <p:nvSpPr>
              <p:cNvPr id="55" name="Freihandform: Form 54">
                <a:extLst>
                  <a:ext uri="{FF2B5EF4-FFF2-40B4-BE49-F238E27FC236}">
                    <a16:creationId xmlns:a16="http://schemas.microsoft.com/office/drawing/2014/main" id="{8B9E7B46-3E57-B00C-737F-9A4E42CB7D11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56" name="Freihandform: Form 55">
                <a:extLst>
                  <a:ext uri="{FF2B5EF4-FFF2-40B4-BE49-F238E27FC236}">
                    <a16:creationId xmlns:a16="http://schemas.microsoft.com/office/drawing/2014/main" id="{5F56820B-F6C6-9808-38F5-E74C9260C66E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770F4A04-2131-2698-2FD8-24FD75F23F69}"/>
                </a:ext>
              </a:extLst>
            </p:cNvPr>
            <p:cNvSpPr/>
            <p:nvPr userDrawn="1"/>
          </p:nvSpPr>
          <p:spPr bwMode="gray">
            <a:xfrm>
              <a:off x="775218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2FD52BDE-0E04-49B6-1058-FD98EC930F24}"/>
                </a:ext>
              </a:extLst>
            </p:cNvPr>
            <p:cNvSpPr/>
            <p:nvPr userDrawn="1"/>
          </p:nvSpPr>
          <p:spPr bwMode="gray">
            <a:xfrm>
              <a:off x="811222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42" name="Gruppieren 41">
              <a:extLst>
                <a:ext uri="{FF2B5EF4-FFF2-40B4-BE49-F238E27FC236}">
                  <a16:creationId xmlns:a16="http://schemas.microsoft.com/office/drawing/2014/main" id="{C36D5F0B-8B12-DD87-F3A8-D2A3C0BDB5B5}"/>
                </a:ext>
              </a:extLst>
            </p:cNvPr>
            <p:cNvGrpSpPr/>
            <p:nvPr userDrawn="1"/>
          </p:nvGrpSpPr>
          <p:grpSpPr bwMode="gray">
            <a:xfrm>
              <a:off x="8616280" y="-207392"/>
              <a:ext cx="360040" cy="108000"/>
              <a:chOff x="5879976" y="-207392"/>
              <a:chExt cx="360040" cy="108000"/>
            </a:xfrm>
          </p:grpSpPr>
          <p:sp>
            <p:nvSpPr>
              <p:cNvPr id="53" name="Freihandform: Form 52">
                <a:extLst>
                  <a:ext uri="{FF2B5EF4-FFF2-40B4-BE49-F238E27FC236}">
                    <a16:creationId xmlns:a16="http://schemas.microsoft.com/office/drawing/2014/main" id="{82124D41-37E4-0677-2FB3-AA30E75FB3FD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54" name="Freihandform: Form 53">
                <a:extLst>
                  <a:ext uri="{FF2B5EF4-FFF2-40B4-BE49-F238E27FC236}">
                    <a16:creationId xmlns:a16="http://schemas.microsoft.com/office/drawing/2014/main" id="{AE02E23E-1512-186C-BA04-EF05B0736564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43" name="Gruppieren 42">
              <a:extLst>
                <a:ext uri="{FF2B5EF4-FFF2-40B4-BE49-F238E27FC236}">
                  <a16:creationId xmlns:a16="http://schemas.microsoft.com/office/drawing/2014/main" id="{F4635D5D-C09C-5E67-3CB9-612A30BB0312}"/>
                </a:ext>
              </a:extLst>
            </p:cNvPr>
            <p:cNvGrpSpPr/>
            <p:nvPr userDrawn="1"/>
          </p:nvGrpSpPr>
          <p:grpSpPr bwMode="gray">
            <a:xfrm>
              <a:off x="3143672" y="-207392"/>
              <a:ext cx="360040" cy="108000"/>
              <a:chOff x="5879976" y="-207392"/>
              <a:chExt cx="360040" cy="108000"/>
            </a:xfrm>
          </p:grpSpPr>
          <p:sp>
            <p:nvSpPr>
              <p:cNvPr id="51" name="Freihandform: Form 50">
                <a:extLst>
                  <a:ext uri="{FF2B5EF4-FFF2-40B4-BE49-F238E27FC236}">
                    <a16:creationId xmlns:a16="http://schemas.microsoft.com/office/drawing/2014/main" id="{9F8FBAFD-F739-0741-F5AD-3A07BD1DF637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52" name="Freihandform: Form 51">
                <a:extLst>
                  <a:ext uri="{FF2B5EF4-FFF2-40B4-BE49-F238E27FC236}">
                    <a16:creationId xmlns:a16="http://schemas.microsoft.com/office/drawing/2014/main" id="{51EA2B0D-2457-7EA9-653F-146EE2DB0B8B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</p:grpSp>
      <p:sp>
        <p:nvSpPr>
          <p:cNvPr id="17" name="Bildplatzhalter 3">
            <a:extLst>
              <a:ext uri="{FF2B5EF4-FFF2-40B4-BE49-F238E27FC236}">
                <a16:creationId xmlns:a16="http://schemas.microsoft.com/office/drawing/2014/main" id="{AA65DD36-1235-48FF-B371-443DC70CA80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6240016" y="620712"/>
            <a:ext cx="5184000" cy="2808119"/>
          </a:xfrm>
          <a:solidFill>
            <a:schemeClr val="accent3"/>
          </a:solidFill>
          <a:ln w="25400" cap="sq">
            <a:noFill/>
            <a:miter lim="800000"/>
          </a:ln>
        </p:spPr>
        <p:txBody>
          <a:bodyPr bIns="576000" anchor="ctr"/>
          <a:lstStyle>
            <a:lvl1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2pPr>
            <a:lvl3pPr marL="0" indent="0" algn="ctr">
              <a:buNone/>
              <a:defRPr sz="800">
                <a:latin typeface="+mn-lt"/>
              </a:defRPr>
            </a:lvl3pPr>
            <a:lvl4pPr marL="0" indent="0" algn="ctr">
              <a:buNone/>
              <a:defRPr sz="800">
                <a:latin typeface="+mn-lt"/>
              </a:defRPr>
            </a:lvl4pPr>
            <a:lvl5pPr marL="0" indent="0" algn="ctr">
              <a:buNone/>
              <a:defRPr sz="800">
                <a:latin typeface="+mn-lt"/>
              </a:defRPr>
            </a:lvl5pPr>
            <a:lvl6pPr marL="0" indent="0" algn="ctr">
              <a:buNone/>
              <a:defRPr sz="800">
                <a:latin typeface="+mn-lt"/>
              </a:defRPr>
            </a:lvl6pPr>
            <a:lvl7pPr marL="0" indent="0" algn="ctr">
              <a:buNone/>
              <a:defRPr sz="800">
                <a:latin typeface="+mn-lt"/>
              </a:defRPr>
            </a:lvl7pPr>
            <a:lvl8pPr marL="0" indent="0" algn="ctr">
              <a:buNone/>
              <a:defRPr sz="800">
                <a:latin typeface="+mn-lt"/>
              </a:defRPr>
            </a:lvl8pPr>
            <a:lvl9pPr marL="0" indent="0" algn="ctr">
              <a:buNone/>
              <a:defRPr sz="800">
                <a:latin typeface="+mn-lt"/>
              </a:defRPr>
            </a:lvl9pPr>
          </a:lstStyle>
          <a:p>
            <a:pPr lvl="0"/>
            <a:r>
              <a:rPr lang="en-US" noProof="0" dirty="0"/>
              <a:t>Insert image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37672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B8ED12C-8C1A-4F6D-A9E7-0249501BE5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/>
          <a:p>
            <a:fld id="{CE82B8A1-0CCE-4815-9668-383D7DE7D8B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7423CB53-4470-4462-9146-EFEED281B43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367808" y="2276642"/>
            <a:ext cx="3384000" cy="1656000"/>
          </a:xfrm>
          <a:solidFill>
            <a:schemeClr val="accent3"/>
          </a:solidFill>
          <a:ln w="50800" cap="sq">
            <a:noFill/>
            <a:miter lim="800000"/>
          </a:ln>
        </p:spPr>
        <p:txBody>
          <a:bodyPr bIns="576000" anchor="ctr"/>
          <a:lstStyle>
            <a:lvl1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2pPr>
            <a:lvl3pPr marL="0" indent="0" algn="ctr">
              <a:buNone/>
              <a:defRPr sz="800">
                <a:latin typeface="+mn-lt"/>
              </a:defRPr>
            </a:lvl3pPr>
            <a:lvl4pPr marL="0" indent="0" algn="ctr">
              <a:buNone/>
              <a:defRPr sz="800">
                <a:latin typeface="+mn-lt"/>
              </a:defRPr>
            </a:lvl4pPr>
            <a:lvl5pPr marL="0" indent="0" algn="ctr">
              <a:buNone/>
              <a:defRPr sz="800">
                <a:latin typeface="+mn-lt"/>
              </a:defRPr>
            </a:lvl5pPr>
            <a:lvl6pPr marL="0" indent="0" algn="ctr">
              <a:buNone/>
              <a:defRPr sz="800">
                <a:latin typeface="+mn-lt"/>
              </a:defRPr>
            </a:lvl6pPr>
            <a:lvl7pPr marL="0" indent="0" algn="ctr">
              <a:buNone/>
              <a:defRPr sz="800">
                <a:latin typeface="+mn-lt"/>
              </a:defRPr>
            </a:lvl7pPr>
            <a:lvl8pPr marL="0" indent="0" algn="ctr">
              <a:buNone/>
              <a:defRPr sz="800">
                <a:latin typeface="+mn-lt"/>
              </a:defRPr>
            </a:lvl8pPr>
            <a:lvl9pPr marL="0" indent="0" algn="ctr">
              <a:buNone/>
              <a:defRPr sz="800">
                <a:latin typeface="+mn-lt"/>
              </a:defRPr>
            </a:lvl9pPr>
          </a:lstStyle>
          <a:p>
            <a:pPr lvl="0"/>
            <a:r>
              <a:rPr lang="en-US" noProof="0" dirty="0"/>
              <a:t>Insert image by clicking on the icon</a:t>
            </a:r>
          </a:p>
        </p:txBody>
      </p:sp>
      <p:sp>
        <p:nvSpPr>
          <p:cNvPr id="5" name="Inhaltsplatzhalter 8">
            <a:extLst>
              <a:ext uri="{FF2B5EF4-FFF2-40B4-BE49-F238E27FC236}">
                <a16:creationId xmlns:a16="http://schemas.microsoft.com/office/drawing/2014/main" id="{46F00DDC-BD5D-4CF2-AF37-29B136BD351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gray">
          <a:xfrm>
            <a:off x="695775" y="4148800"/>
            <a:ext cx="3312000" cy="2088000"/>
          </a:xfrm>
        </p:spPr>
        <p:txBody>
          <a:bodyPr/>
          <a:lstStyle/>
          <a:p>
            <a:pPr lvl="0"/>
            <a:r>
              <a:rPr lang="en-US" noProof="0" dirty="0"/>
              <a:t>Edit text master format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Bildplatzhalter 3">
            <a:extLst>
              <a:ext uri="{FF2B5EF4-FFF2-40B4-BE49-F238E27FC236}">
                <a16:creationId xmlns:a16="http://schemas.microsoft.com/office/drawing/2014/main" id="{E856E5F2-671C-43D8-A6FA-92D6874B088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95776" y="2277064"/>
            <a:ext cx="3312000" cy="1656000"/>
          </a:xfrm>
          <a:solidFill>
            <a:schemeClr val="accent3"/>
          </a:solidFill>
          <a:ln w="50800" cap="sq">
            <a:noFill/>
            <a:miter lim="800000"/>
          </a:ln>
        </p:spPr>
        <p:txBody>
          <a:bodyPr bIns="576000" anchor="ctr"/>
          <a:lstStyle>
            <a:lvl1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2pPr>
            <a:lvl3pPr marL="0" indent="0" algn="ctr">
              <a:buNone/>
              <a:defRPr sz="800">
                <a:latin typeface="+mn-lt"/>
              </a:defRPr>
            </a:lvl3pPr>
            <a:lvl4pPr marL="0" indent="0" algn="ctr">
              <a:buNone/>
              <a:defRPr sz="800">
                <a:latin typeface="+mn-lt"/>
              </a:defRPr>
            </a:lvl4pPr>
            <a:lvl5pPr marL="0" indent="0" algn="ctr">
              <a:buNone/>
              <a:defRPr sz="800">
                <a:latin typeface="+mn-lt"/>
              </a:defRPr>
            </a:lvl5pPr>
            <a:lvl6pPr marL="0" indent="0" algn="ctr">
              <a:buNone/>
              <a:defRPr sz="800">
                <a:latin typeface="+mn-lt"/>
              </a:defRPr>
            </a:lvl6pPr>
            <a:lvl7pPr marL="0" indent="0" algn="ctr">
              <a:buNone/>
              <a:defRPr sz="800">
                <a:latin typeface="+mn-lt"/>
              </a:defRPr>
            </a:lvl7pPr>
            <a:lvl8pPr marL="0" indent="0" algn="ctr">
              <a:buNone/>
              <a:defRPr sz="800">
                <a:latin typeface="+mn-lt"/>
              </a:defRPr>
            </a:lvl8pPr>
            <a:lvl9pPr marL="0" indent="0" algn="ctr">
              <a:buNone/>
              <a:defRPr sz="800">
                <a:latin typeface="+mn-lt"/>
              </a:defRPr>
            </a:lvl9pPr>
          </a:lstStyle>
          <a:p>
            <a:pPr lvl="0"/>
            <a:r>
              <a:rPr lang="en-US" noProof="0" dirty="0"/>
              <a:t>Insert image by clicking on the icon</a:t>
            </a:r>
          </a:p>
        </p:txBody>
      </p:sp>
      <p:sp>
        <p:nvSpPr>
          <p:cNvPr id="8" name="Bildplatzhalter 3">
            <a:extLst>
              <a:ext uri="{FF2B5EF4-FFF2-40B4-BE49-F238E27FC236}">
                <a16:creationId xmlns:a16="http://schemas.microsoft.com/office/drawing/2014/main" id="{DBC13F3F-0A67-4543-BAD9-4EAEB24BB01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12224" y="2277064"/>
            <a:ext cx="3312000" cy="1656000"/>
          </a:xfrm>
          <a:solidFill>
            <a:schemeClr val="accent3"/>
          </a:solidFill>
          <a:ln w="50800" cap="sq">
            <a:noFill/>
            <a:miter lim="800000"/>
          </a:ln>
        </p:spPr>
        <p:txBody>
          <a:bodyPr bIns="576000" anchor="ctr"/>
          <a:lstStyle>
            <a:lvl1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2pPr>
            <a:lvl3pPr marL="0" indent="0" algn="ctr">
              <a:buNone/>
              <a:defRPr sz="800">
                <a:latin typeface="+mn-lt"/>
              </a:defRPr>
            </a:lvl3pPr>
            <a:lvl4pPr marL="0" indent="0" algn="ctr">
              <a:buNone/>
              <a:defRPr sz="800">
                <a:latin typeface="+mn-lt"/>
              </a:defRPr>
            </a:lvl4pPr>
            <a:lvl5pPr marL="0" indent="0" algn="ctr">
              <a:buNone/>
              <a:defRPr sz="800">
                <a:latin typeface="+mn-lt"/>
              </a:defRPr>
            </a:lvl5pPr>
            <a:lvl6pPr marL="0" indent="0" algn="ctr">
              <a:buNone/>
              <a:defRPr sz="800">
                <a:latin typeface="+mn-lt"/>
              </a:defRPr>
            </a:lvl6pPr>
            <a:lvl7pPr marL="0" indent="0" algn="ctr">
              <a:buNone/>
              <a:defRPr sz="800">
                <a:latin typeface="+mn-lt"/>
              </a:defRPr>
            </a:lvl7pPr>
            <a:lvl8pPr marL="0" indent="0" algn="ctr">
              <a:buNone/>
              <a:defRPr sz="800">
                <a:latin typeface="+mn-lt"/>
              </a:defRPr>
            </a:lvl8pPr>
            <a:lvl9pPr marL="0" indent="0" algn="ctr">
              <a:buNone/>
              <a:defRPr sz="800">
                <a:latin typeface="+mn-lt"/>
              </a:defRPr>
            </a:lvl9pPr>
          </a:lstStyle>
          <a:p>
            <a:pPr lvl="0"/>
            <a:r>
              <a:rPr lang="en-US" noProof="0" dirty="0"/>
              <a:t>Insert image by clicking on the icon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DEB3A138-6C1F-4E1D-9691-71D6BAF85B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95325" y="620688"/>
            <a:ext cx="7920952" cy="1044000"/>
          </a:xfrm>
        </p:spPr>
        <p:txBody>
          <a:bodyPr vert="horz" lIns="0" tIns="0" rIns="0" bIns="0" rtlCol="0" anchor="b">
            <a:noAutofit/>
          </a:bodyPr>
          <a:lstStyle>
            <a:lvl1pPr>
              <a:defRPr lang="de-DE" noProof="0" dirty="0"/>
            </a:lvl1pPr>
          </a:lstStyle>
          <a:p>
            <a:pPr lvl="0"/>
            <a:r>
              <a:rPr lang="en-US" dirty="0"/>
              <a:t>Click to add title</a:t>
            </a:r>
            <a:endParaRPr lang="en-US" noProof="0" dirty="0"/>
          </a:p>
        </p:txBody>
      </p:sp>
      <p:sp>
        <p:nvSpPr>
          <p:cNvPr id="11" name="Inhaltsplatzhalter 8">
            <a:extLst>
              <a:ext uri="{FF2B5EF4-FFF2-40B4-BE49-F238E27FC236}">
                <a16:creationId xmlns:a16="http://schemas.microsoft.com/office/drawing/2014/main" id="{F87D3548-048E-40A5-ADF2-B68F908BEB74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 bwMode="gray">
          <a:xfrm>
            <a:off x="4367808" y="4148800"/>
            <a:ext cx="3384000" cy="2088000"/>
          </a:xfrm>
        </p:spPr>
        <p:txBody>
          <a:bodyPr/>
          <a:lstStyle/>
          <a:p>
            <a:pPr lvl="0"/>
            <a:r>
              <a:rPr lang="en-US" noProof="0" dirty="0"/>
              <a:t>Edit text master format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2" name="Inhaltsplatzhalter 8">
            <a:extLst>
              <a:ext uri="{FF2B5EF4-FFF2-40B4-BE49-F238E27FC236}">
                <a16:creationId xmlns:a16="http://schemas.microsoft.com/office/drawing/2014/main" id="{C286CA78-ED96-4D20-9113-8CFBF746453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 bwMode="gray">
          <a:xfrm>
            <a:off x="8112224" y="4148800"/>
            <a:ext cx="3312000" cy="2088000"/>
          </a:xfrm>
        </p:spPr>
        <p:txBody>
          <a:bodyPr/>
          <a:lstStyle/>
          <a:p>
            <a:pPr lvl="0"/>
            <a:r>
              <a:rPr lang="en-US" noProof="0" dirty="0"/>
              <a:t>Edit text master format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26C8EFF5-0D2C-48D4-9476-12024681C04F}"/>
              </a:ext>
            </a:extLst>
          </p:cNvPr>
          <p:cNvSpPr>
            <a:spLocks noGrp="1"/>
          </p:cNvSpPr>
          <p:nvPr userDrawn="1">
            <p:ph type="ftr" sz="quarter" idx="21"/>
          </p:nvPr>
        </p:nvSpPr>
        <p:spPr bwMode="gray"/>
        <p:txBody>
          <a:bodyPr/>
          <a:lstStyle/>
          <a:p>
            <a:r>
              <a:rPr lang="en-US" dirty="0"/>
              <a:t>Footer: Please add appropriate company</a:t>
            </a:r>
          </a:p>
        </p:txBody>
      </p: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D395674C-04CC-011F-1F95-46C28D3D6B5D}"/>
              </a:ext>
            </a:extLst>
          </p:cNvPr>
          <p:cNvGrpSpPr/>
          <p:nvPr userDrawn="1"/>
        </p:nvGrpSpPr>
        <p:grpSpPr bwMode="gray">
          <a:xfrm>
            <a:off x="3143672" y="-207392"/>
            <a:ext cx="5832648" cy="108000"/>
            <a:chOff x="3143672" y="-207392"/>
            <a:chExt cx="5832648" cy="108000"/>
          </a:xfrm>
        </p:grpSpPr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B669389D-16C8-F3DF-D356-2867255457E6}"/>
                </a:ext>
              </a:extLst>
            </p:cNvPr>
            <p:cNvSpPr/>
            <p:nvPr userDrawn="1"/>
          </p:nvSpPr>
          <p:spPr bwMode="gray">
            <a:xfrm>
              <a:off x="400776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0ADA4E90-A3EE-7F23-C972-30732ECA3F75}"/>
                </a:ext>
              </a:extLst>
            </p:cNvPr>
            <p:cNvSpPr/>
            <p:nvPr userDrawn="1"/>
          </p:nvSpPr>
          <p:spPr bwMode="gray">
            <a:xfrm>
              <a:off x="436780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49" name="Gruppieren 48">
              <a:extLst>
                <a:ext uri="{FF2B5EF4-FFF2-40B4-BE49-F238E27FC236}">
                  <a16:creationId xmlns:a16="http://schemas.microsoft.com/office/drawing/2014/main" id="{AE5C5588-51DA-5B55-8660-4F43588D5D0C}"/>
                </a:ext>
              </a:extLst>
            </p:cNvPr>
            <p:cNvGrpSpPr/>
            <p:nvPr userDrawn="1"/>
          </p:nvGrpSpPr>
          <p:grpSpPr bwMode="gray">
            <a:xfrm>
              <a:off x="5879976" y="-207392"/>
              <a:ext cx="360040" cy="108000"/>
              <a:chOff x="5879976" y="-207392"/>
              <a:chExt cx="360040" cy="108000"/>
            </a:xfrm>
          </p:grpSpPr>
          <p:sp>
            <p:nvSpPr>
              <p:cNvPr id="58" name="Freihandform: Form 57">
                <a:extLst>
                  <a:ext uri="{FF2B5EF4-FFF2-40B4-BE49-F238E27FC236}">
                    <a16:creationId xmlns:a16="http://schemas.microsoft.com/office/drawing/2014/main" id="{733184B4-0475-F977-EC4D-D233E558BFCF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59" name="Freihandform: Form 58">
                <a:extLst>
                  <a:ext uri="{FF2B5EF4-FFF2-40B4-BE49-F238E27FC236}">
                    <a16:creationId xmlns:a16="http://schemas.microsoft.com/office/drawing/2014/main" id="{634172A8-9B08-5CFC-3CBB-71945307FB17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0EBEE32B-BB4C-6FBC-41E9-C59E772B2361}"/>
                </a:ext>
              </a:extLst>
            </p:cNvPr>
            <p:cNvSpPr/>
            <p:nvPr userDrawn="1"/>
          </p:nvSpPr>
          <p:spPr bwMode="gray">
            <a:xfrm>
              <a:off x="775218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908AAAB0-5EE3-99D2-E6D0-F4D52EBA5EE2}"/>
                </a:ext>
              </a:extLst>
            </p:cNvPr>
            <p:cNvSpPr/>
            <p:nvPr userDrawn="1"/>
          </p:nvSpPr>
          <p:spPr bwMode="gray">
            <a:xfrm>
              <a:off x="811222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52" name="Gruppieren 51">
              <a:extLst>
                <a:ext uri="{FF2B5EF4-FFF2-40B4-BE49-F238E27FC236}">
                  <a16:creationId xmlns:a16="http://schemas.microsoft.com/office/drawing/2014/main" id="{5BB3B000-31D6-B534-AC44-AA797C1E9542}"/>
                </a:ext>
              </a:extLst>
            </p:cNvPr>
            <p:cNvGrpSpPr/>
            <p:nvPr userDrawn="1"/>
          </p:nvGrpSpPr>
          <p:grpSpPr bwMode="gray">
            <a:xfrm>
              <a:off x="8616280" y="-207392"/>
              <a:ext cx="360040" cy="108000"/>
              <a:chOff x="5879976" y="-207392"/>
              <a:chExt cx="360040" cy="108000"/>
            </a:xfrm>
          </p:grpSpPr>
          <p:sp>
            <p:nvSpPr>
              <p:cNvPr id="56" name="Freihandform: Form 55">
                <a:extLst>
                  <a:ext uri="{FF2B5EF4-FFF2-40B4-BE49-F238E27FC236}">
                    <a16:creationId xmlns:a16="http://schemas.microsoft.com/office/drawing/2014/main" id="{706C2F60-31DC-751B-D40C-29AB559468AE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57" name="Freihandform: Form 56">
                <a:extLst>
                  <a:ext uri="{FF2B5EF4-FFF2-40B4-BE49-F238E27FC236}">
                    <a16:creationId xmlns:a16="http://schemas.microsoft.com/office/drawing/2014/main" id="{11DA90C3-3FD9-AEA9-F8D4-3FD57783F0A6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53" name="Gruppieren 52">
              <a:extLst>
                <a:ext uri="{FF2B5EF4-FFF2-40B4-BE49-F238E27FC236}">
                  <a16:creationId xmlns:a16="http://schemas.microsoft.com/office/drawing/2014/main" id="{C448E4D3-ACA8-67EE-22EA-5673B6373EB3}"/>
                </a:ext>
              </a:extLst>
            </p:cNvPr>
            <p:cNvGrpSpPr/>
            <p:nvPr userDrawn="1"/>
          </p:nvGrpSpPr>
          <p:grpSpPr bwMode="gray">
            <a:xfrm>
              <a:off x="3143672" y="-207392"/>
              <a:ext cx="360040" cy="108000"/>
              <a:chOff x="5879976" y="-207392"/>
              <a:chExt cx="360040" cy="108000"/>
            </a:xfrm>
          </p:grpSpPr>
          <p:sp>
            <p:nvSpPr>
              <p:cNvPr id="54" name="Freihandform: Form 53">
                <a:extLst>
                  <a:ext uri="{FF2B5EF4-FFF2-40B4-BE49-F238E27FC236}">
                    <a16:creationId xmlns:a16="http://schemas.microsoft.com/office/drawing/2014/main" id="{B5616511-A881-1521-5E87-9EDB0BE08A86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55" name="Freihandform: Form 54">
                <a:extLst>
                  <a:ext uri="{FF2B5EF4-FFF2-40B4-BE49-F238E27FC236}">
                    <a16:creationId xmlns:a16="http://schemas.microsoft.com/office/drawing/2014/main" id="{A37A0D2D-4510-A056-0C44-BD068F9FAF7A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0555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4C75B40B-9C48-4171-920D-3DBD2EB5B21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1997" cy="6858000"/>
          </a:xfrm>
          <a:solidFill>
            <a:schemeClr val="accent3"/>
          </a:solidFill>
        </p:spPr>
        <p:txBody>
          <a:bodyPr bIns="576000" anchor="ctr"/>
          <a:lstStyle>
            <a:lvl1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2pPr>
            <a:lvl3pPr marL="0" indent="0" algn="ctr">
              <a:buNone/>
              <a:defRPr sz="800">
                <a:latin typeface="+mn-lt"/>
              </a:defRPr>
            </a:lvl3pPr>
            <a:lvl4pPr marL="0" indent="0" algn="ctr">
              <a:buNone/>
              <a:defRPr sz="800">
                <a:latin typeface="+mn-lt"/>
              </a:defRPr>
            </a:lvl4pPr>
            <a:lvl5pPr marL="0" indent="0" algn="ctr">
              <a:buNone/>
              <a:defRPr sz="800">
                <a:latin typeface="+mn-lt"/>
              </a:defRPr>
            </a:lvl5pPr>
            <a:lvl6pPr marL="0" indent="0" algn="ctr">
              <a:buNone/>
              <a:defRPr sz="800">
                <a:latin typeface="+mn-lt"/>
              </a:defRPr>
            </a:lvl6pPr>
            <a:lvl7pPr marL="0" indent="0" algn="ctr">
              <a:buNone/>
              <a:defRPr sz="800">
                <a:latin typeface="+mn-lt"/>
              </a:defRPr>
            </a:lvl7pPr>
            <a:lvl8pPr marL="0" indent="0" algn="ctr">
              <a:buNone/>
              <a:defRPr sz="800">
                <a:latin typeface="+mn-lt"/>
              </a:defRPr>
            </a:lvl8pPr>
            <a:lvl9pPr marL="0" indent="0" algn="ctr">
              <a:buNone/>
              <a:defRPr sz="800">
                <a:latin typeface="+mn-lt"/>
              </a:defRPr>
            </a:lvl9pPr>
          </a:lstStyle>
          <a:p>
            <a:pPr lvl="0"/>
            <a:r>
              <a:rPr lang="en-US" noProof="0" dirty="0"/>
              <a:t>Insert image by clicking on the icon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ED6F269-5469-49D5-9DB6-17B053A5C5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/>
          <a:p>
            <a:fld id="{CE82B8A1-0CCE-4815-9668-383D7DE7D8B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D09DBD82-11A6-4638-0C4F-3FCA98CF7E4C}"/>
              </a:ext>
            </a:extLst>
          </p:cNvPr>
          <p:cNvGrpSpPr/>
          <p:nvPr userDrawn="1"/>
        </p:nvGrpSpPr>
        <p:grpSpPr bwMode="gray">
          <a:xfrm>
            <a:off x="3143672" y="-207392"/>
            <a:ext cx="5832648" cy="108000"/>
            <a:chOff x="3143672" y="-207392"/>
            <a:chExt cx="5832648" cy="108000"/>
          </a:xfrm>
        </p:grpSpPr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B49696ED-02DE-62AA-82B2-0FB79BB09E09}"/>
                </a:ext>
              </a:extLst>
            </p:cNvPr>
            <p:cNvSpPr/>
            <p:nvPr userDrawn="1"/>
          </p:nvSpPr>
          <p:spPr bwMode="gray">
            <a:xfrm>
              <a:off x="400776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C055F9C9-115E-03E2-4121-B15D3C271F51}"/>
                </a:ext>
              </a:extLst>
            </p:cNvPr>
            <p:cNvSpPr/>
            <p:nvPr userDrawn="1"/>
          </p:nvSpPr>
          <p:spPr bwMode="gray">
            <a:xfrm>
              <a:off x="436780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D456B501-052F-DA0E-793E-6BB1F9814142}"/>
                </a:ext>
              </a:extLst>
            </p:cNvPr>
            <p:cNvGrpSpPr/>
            <p:nvPr userDrawn="1"/>
          </p:nvGrpSpPr>
          <p:grpSpPr bwMode="gray">
            <a:xfrm>
              <a:off x="5879976" y="-207392"/>
              <a:ext cx="360040" cy="108000"/>
              <a:chOff x="5879976" y="-207392"/>
              <a:chExt cx="360040" cy="108000"/>
            </a:xfrm>
          </p:grpSpPr>
          <p:sp>
            <p:nvSpPr>
              <p:cNvPr id="37" name="Freihandform: Form 36">
                <a:extLst>
                  <a:ext uri="{FF2B5EF4-FFF2-40B4-BE49-F238E27FC236}">
                    <a16:creationId xmlns:a16="http://schemas.microsoft.com/office/drawing/2014/main" id="{3FF01BE5-33C5-511F-A080-7B922B851B42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38" name="Freihandform: Form 37">
                <a:extLst>
                  <a:ext uri="{FF2B5EF4-FFF2-40B4-BE49-F238E27FC236}">
                    <a16:creationId xmlns:a16="http://schemas.microsoft.com/office/drawing/2014/main" id="{C8C946EB-49A0-7796-E7A8-1F3053E88E03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AAC27578-96D6-C822-1AD6-52251162F45D}"/>
                </a:ext>
              </a:extLst>
            </p:cNvPr>
            <p:cNvSpPr/>
            <p:nvPr userDrawn="1"/>
          </p:nvSpPr>
          <p:spPr bwMode="gray">
            <a:xfrm>
              <a:off x="775218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0" name="Freihandform: Form 29">
              <a:extLst>
                <a:ext uri="{FF2B5EF4-FFF2-40B4-BE49-F238E27FC236}">
                  <a16:creationId xmlns:a16="http://schemas.microsoft.com/office/drawing/2014/main" id="{54203FBD-8C01-00E4-D037-3BA1C3DDA2CD}"/>
                </a:ext>
              </a:extLst>
            </p:cNvPr>
            <p:cNvSpPr/>
            <p:nvPr userDrawn="1"/>
          </p:nvSpPr>
          <p:spPr bwMode="gray">
            <a:xfrm>
              <a:off x="811222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67ADB190-CBCB-AD01-30AA-9657FDAF4CEE}"/>
                </a:ext>
              </a:extLst>
            </p:cNvPr>
            <p:cNvGrpSpPr/>
            <p:nvPr userDrawn="1"/>
          </p:nvGrpSpPr>
          <p:grpSpPr bwMode="gray">
            <a:xfrm>
              <a:off x="8616280" y="-207392"/>
              <a:ext cx="360040" cy="108000"/>
              <a:chOff x="5879976" y="-207392"/>
              <a:chExt cx="360040" cy="108000"/>
            </a:xfrm>
          </p:grpSpPr>
          <p:sp>
            <p:nvSpPr>
              <p:cNvPr id="35" name="Freihandform: Form 34">
                <a:extLst>
                  <a:ext uri="{FF2B5EF4-FFF2-40B4-BE49-F238E27FC236}">
                    <a16:creationId xmlns:a16="http://schemas.microsoft.com/office/drawing/2014/main" id="{4D68AF25-772D-A621-A137-47A85AF4DA8E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36" name="Freihandform: Form 35">
                <a:extLst>
                  <a:ext uri="{FF2B5EF4-FFF2-40B4-BE49-F238E27FC236}">
                    <a16:creationId xmlns:a16="http://schemas.microsoft.com/office/drawing/2014/main" id="{20F48548-12EB-AA0E-3FFE-E416C40AC131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6113A9A8-3346-9E59-A4B2-7D1F72BF5EB0}"/>
                </a:ext>
              </a:extLst>
            </p:cNvPr>
            <p:cNvGrpSpPr/>
            <p:nvPr userDrawn="1"/>
          </p:nvGrpSpPr>
          <p:grpSpPr bwMode="gray">
            <a:xfrm>
              <a:off x="3143672" y="-207392"/>
              <a:ext cx="360040" cy="108000"/>
              <a:chOff x="5879976" y="-207392"/>
              <a:chExt cx="360040" cy="108000"/>
            </a:xfrm>
          </p:grpSpPr>
          <p:sp>
            <p:nvSpPr>
              <p:cNvPr id="33" name="Freihandform: Form 32">
                <a:extLst>
                  <a:ext uri="{FF2B5EF4-FFF2-40B4-BE49-F238E27FC236}">
                    <a16:creationId xmlns:a16="http://schemas.microsoft.com/office/drawing/2014/main" id="{21A35901-99B7-EF42-B0FF-C09A1269BA42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34" name="Freihandform: Form 33">
                <a:extLst>
                  <a:ext uri="{FF2B5EF4-FFF2-40B4-BE49-F238E27FC236}">
                    <a16:creationId xmlns:a16="http://schemas.microsoft.com/office/drawing/2014/main" id="{15F2319D-3DAD-3841-900B-06132F0422F7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</p:grpSp>
      <p:sp>
        <p:nvSpPr>
          <p:cNvPr id="40" name="Titel 39">
            <a:extLst>
              <a:ext uri="{FF2B5EF4-FFF2-40B4-BE49-F238E27FC236}">
                <a16:creationId xmlns:a16="http://schemas.microsoft.com/office/drawing/2014/main" id="{3ABDD9EC-4B77-FB4D-0494-52D19B6823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240016" y="4713619"/>
            <a:ext cx="5184000" cy="1523421"/>
          </a:xfrm>
          <a:solidFill>
            <a:schemeClr val="tx1"/>
          </a:solidFill>
        </p:spPr>
        <p:txBody>
          <a:bodyPr lIns="288000" tIns="288000" rIns="288000" bIns="28800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EF9EE24-0B95-38BF-D85C-DD5D02192DE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gray"/>
        <p:txBody>
          <a:bodyPr/>
          <a:lstStyle/>
          <a:p>
            <a:r>
              <a:rPr lang="en-US" dirty="0"/>
              <a:t>Footer: Please add appropriate company</a:t>
            </a:r>
          </a:p>
        </p:txBody>
      </p:sp>
    </p:spTree>
    <p:extLst>
      <p:ext uri="{BB962C8B-B14F-4D97-AF65-F5344CB8AC3E}">
        <p14:creationId xmlns:p14="http://schemas.microsoft.com/office/powerpoint/2010/main" val="326616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8362331E-B0C2-4183-8683-0AFAA09A5ED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4643" y="1"/>
            <a:ext cx="12191999" cy="6857999"/>
          </a:xfrm>
          <a:solidFill>
            <a:schemeClr val="accent3"/>
          </a:solidFill>
        </p:spPr>
        <p:txBody>
          <a:bodyPr bIns="576000" anchor="ctr"/>
          <a:lstStyle>
            <a:lvl1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2pPr>
            <a:lvl3pPr marL="0" indent="0" algn="ctr">
              <a:buNone/>
              <a:defRPr sz="800">
                <a:latin typeface="+mn-lt"/>
              </a:defRPr>
            </a:lvl3pPr>
            <a:lvl4pPr marL="0" indent="0" algn="ctr">
              <a:buNone/>
              <a:defRPr sz="800">
                <a:latin typeface="+mn-lt"/>
              </a:defRPr>
            </a:lvl4pPr>
            <a:lvl5pPr marL="0" indent="0" algn="ctr">
              <a:buNone/>
              <a:defRPr sz="800">
                <a:latin typeface="+mn-lt"/>
              </a:defRPr>
            </a:lvl5pPr>
            <a:lvl6pPr marL="0" indent="0" algn="ctr">
              <a:buNone/>
              <a:defRPr sz="800">
                <a:latin typeface="+mn-lt"/>
              </a:defRPr>
            </a:lvl6pPr>
            <a:lvl7pPr marL="0" indent="0" algn="ctr">
              <a:buNone/>
              <a:defRPr sz="800">
                <a:latin typeface="+mn-lt"/>
              </a:defRPr>
            </a:lvl7pPr>
            <a:lvl8pPr marL="0" indent="0" algn="ctr">
              <a:buNone/>
              <a:defRPr sz="800">
                <a:latin typeface="+mn-lt"/>
              </a:defRPr>
            </a:lvl8pPr>
            <a:lvl9pPr marL="0" indent="0" algn="ctr">
              <a:buNone/>
              <a:defRPr sz="800">
                <a:latin typeface="+mn-lt"/>
              </a:defRPr>
            </a:lvl9pPr>
          </a:lstStyle>
          <a:p>
            <a:pPr lvl="0"/>
            <a:r>
              <a:rPr lang="en-US" noProof="0" dirty="0"/>
              <a:t>Insert image by clicking on the icon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136DB2-0241-45E9-9304-293529A4B1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112224" y="624900"/>
            <a:ext cx="3312368" cy="5612100"/>
          </a:xfrm>
          <a:solidFill>
            <a:schemeClr val="bg1"/>
          </a:solidFill>
        </p:spPr>
        <p:txBody>
          <a:bodyPr lIns="288000" tIns="360000" rIns="288000" bIns="4320000" anchor="b" anchorCtr="0">
            <a:spAutoFit/>
          </a:bodyPr>
          <a:lstStyle>
            <a:lvl1pPr>
              <a:defRPr sz="3200"/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  <a:endParaRPr lang="en-US" noProof="0" dirty="0"/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15A3DA6B-D588-17D8-0679-13B3A3C46E3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8112224" y="2418261"/>
            <a:ext cx="3311176" cy="3816000"/>
          </a:xfrm>
          <a:noFill/>
        </p:spPr>
        <p:txBody>
          <a:bodyPr lIns="288000" tIns="0" rIns="288000" bIns="0"/>
          <a:lstStyle/>
          <a:p>
            <a:pPr lvl="0"/>
            <a:r>
              <a:rPr lang="en-US" noProof="0" dirty="0"/>
              <a:t>Edit text master format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E82B8A1-0CCE-4815-9668-383D7DE7D8B4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0F0FAF43-0543-981A-2429-98976F8DA546}"/>
              </a:ext>
            </a:extLst>
          </p:cNvPr>
          <p:cNvGrpSpPr/>
          <p:nvPr userDrawn="1"/>
        </p:nvGrpSpPr>
        <p:grpSpPr bwMode="gray">
          <a:xfrm>
            <a:off x="3143672" y="-207392"/>
            <a:ext cx="5832648" cy="108000"/>
            <a:chOff x="3143672" y="-207392"/>
            <a:chExt cx="5832648" cy="108000"/>
          </a:xfrm>
        </p:grpSpPr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7A8BFC13-F2FB-652D-510A-3042D237E0F6}"/>
                </a:ext>
              </a:extLst>
            </p:cNvPr>
            <p:cNvSpPr/>
            <p:nvPr userDrawn="1"/>
          </p:nvSpPr>
          <p:spPr bwMode="gray">
            <a:xfrm>
              <a:off x="400776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52FBF517-8733-0407-CFC9-44819C53C93C}"/>
                </a:ext>
              </a:extLst>
            </p:cNvPr>
            <p:cNvSpPr/>
            <p:nvPr userDrawn="1"/>
          </p:nvSpPr>
          <p:spPr bwMode="gray">
            <a:xfrm>
              <a:off x="436780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87054C0B-A248-A3B0-D864-F68BAF3C1A84}"/>
                </a:ext>
              </a:extLst>
            </p:cNvPr>
            <p:cNvGrpSpPr/>
            <p:nvPr userDrawn="1"/>
          </p:nvGrpSpPr>
          <p:grpSpPr bwMode="gray">
            <a:xfrm>
              <a:off x="5879976" y="-207392"/>
              <a:ext cx="360040" cy="108000"/>
              <a:chOff x="5879976" y="-207392"/>
              <a:chExt cx="360040" cy="108000"/>
            </a:xfrm>
          </p:grpSpPr>
          <p:sp>
            <p:nvSpPr>
              <p:cNvPr id="39" name="Freihandform: Form 38">
                <a:extLst>
                  <a:ext uri="{FF2B5EF4-FFF2-40B4-BE49-F238E27FC236}">
                    <a16:creationId xmlns:a16="http://schemas.microsoft.com/office/drawing/2014/main" id="{9A0E2FBE-83D4-E9A9-9506-C59AA81B26E7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40" name="Freihandform: Form 39">
                <a:extLst>
                  <a:ext uri="{FF2B5EF4-FFF2-40B4-BE49-F238E27FC236}">
                    <a16:creationId xmlns:a16="http://schemas.microsoft.com/office/drawing/2014/main" id="{F64219BE-55C1-2256-0E2E-48079B85D142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2B7DCA73-2DC9-4757-D0B9-D7BA8921EE87}"/>
                </a:ext>
              </a:extLst>
            </p:cNvPr>
            <p:cNvSpPr/>
            <p:nvPr userDrawn="1"/>
          </p:nvSpPr>
          <p:spPr bwMode="gray">
            <a:xfrm>
              <a:off x="775218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E15C99F8-043F-690A-0418-162141308FD5}"/>
                </a:ext>
              </a:extLst>
            </p:cNvPr>
            <p:cNvSpPr/>
            <p:nvPr userDrawn="1"/>
          </p:nvSpPr>
          <p:spPr bwMode="gray">
            <a:xfrm>
              <a:off x="811222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BCDE4836-79B2-6063-BE96-1F6DD76D42D2}"/>
                </a:ext>
              </a:extLst>
            </p:cNvPr>
            <p:cNvGrpSpPr/>
            <p:nvPr userDrawn="1"/>
          </p:nvGrpSpPr>
          <p:grpSpPr bwMode="gray">
            <a:xfrm>
              <a:off x="8616280" y="-207392"/>
              <a:ext cx="360040" cy="108000"/>
              <a:chOff x="5879976" y="-207392"/>
              <a:chExt cx="360040" cy="108000"/>
            </a:xfrm>
          </p:grpSpPr>
          <p:sp>
            <p:nvSpPr>
              <p:cNvPr id="37" name="Freihandform: Form 36">
                <a:extLst>
                  <a:ext uri="{FF2B5EF4-FFF2-40B4-BE49-F238E27FC236}">
                    <a16:creationId xmlns:a16="http://schemas.microsoft.com/office/drawing/2014/main" id="{471AE7A7-6B81-3479-97F4-99C45F006500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38" name="Freihandform: Form 37">
                <a:extLst>
                  <a:ext uri="{FF2B5EF4-FFF2-40B4-BE49-F238E27FC236}">
                    <a16:creationId xmlns:a16="http://schemas.microsoft.com/office/drawing/2014/main" id="{683A8E17-A279-9F4C-5048-083C7B9632F8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34" name="Gruppieren 33">
              <a:extLst>
                <a:ext uri="{FF2B5EF4-FFF2-40B4-BE49-F238E27FC236}">
                  <a16:creationId xmlns:a16="http://schemas.microsoft.com/office/drawing/2014/main" id="{5EDD7661-91A0-822D-2386-B716F71F4018}"/>
                </a:ext>
              </a:extLst>
            </p:cNvPr>
            <p:cNvGrpSpPr/>
            <p:nvPr userDrawn="1"/>
          </p:nvGrpSpPr>
          <p:grpSpPr bwMode="gray">
            <a:xfrm>
              <a:off x="3143672" y="-207392"/>
              <a:ext cx="360040" cy="108000"/>
              <a:chOff x="5879976" y="-207392"/>
              <a:chExt cx="360040" cy="108000"/>
            </a:xfrm>
          </p:grpSpPr>
          <p:sp>
            <p:nvSpPr>
              <p:cNvPr id="35" name="Freihandform: Form 34">
                <a:extLst>
                  <a:ext uri="{FF2B5EF4-FFF2-40B4-BE49-F238E27FC236}">
                    <a16:creationId xmlns:a16="http://schemas.microsoft.com/office/drawing/2014/main" id="{8CD49F6D-89DF-70EF-3E74-CE3E04E544EE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36" name="Freihandform: Form 35">
                <a:extLst>
                  <a:ext uri="{FF2B5EF4-FFF2-40B4-BE49-F238E27FC236}">
                    <a16:creationId xmlns:a16="http://schemas.microsoft.com/office/drawing/2014/main" id="{74924229-1D25-798D-DEF0-3ED911A03864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</p:grp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6E63A8F3-7EE8-533C-D178-8D3A3D0DE2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8422450" y="2044329"/>
            <a:ext cx="295200" cy="39600"/>
          </a:xfrm>
          <a:solidFill>
            <a:schemeClr val="tx1"/>
          </a:solidFill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65A46-5AF8-004F-F5B3-3492D7923F57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 bwMode="gray"/>
        <p:txBody>
          <a:bodyPr/>
          <a:lstStyle/>
          <a:p>
            <a:r>
              <a:rPr lang="en-US" dirty="0"/>
              <a:t>Footer: Please add appropriate company</a:t>
            </a:r>
          </a:p>
        </p:txBody>
      </p:sp>
    </p:spTree>
    <p:extLst>
      <p:ext uri="{BB962C8B-B14F-4D97-AF65-F5344CB8AC3E}">
        <p14:creationId xmlns:p14="http://schemas.microsoft.com/office/powerpoint/2010/main" val="34376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3">
            <a:extLst>
              <a:ext uri="{FF2B5EF4-FFF2-40B4-BE49-F238E27FC236}">
                <a16:creationId xmlns:a16="http://schemas.microsoft.com/office/drawing/2014/main" id="{7568B9F4-53AD-467F-8644-65D2252FB79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1999" cy="6858000"/>
          </a:xfrm>
          <a:solidFill>
            <a:schemeClr val="accent3"/>
          </a:solidFill>
        </p:spPr>
        <p:txBody>
          <a:bodyPr bIns="1440000" anchor="ctr"/>
          <a:lstStyle>
            <a:lvl1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2pPr>
            <a:lvl3pPr marL="0" indent="0" algn="ctr">
              <a:buNone/>
              <a:defRPr sz="800">
                <a:latin typeface="+mn-lt"/>
              </a:defRPr>
            </a:lvl3pPr>
            <a:lvl4pPr marL="0" indent="0" algn="ctr">
              <a:buNone/>
              <a:defRPr sz="800">
                <a:latin typeface="+mn-lt"/>
              </a:defRPr>
            </a:lvl4pPr>
            <a:lvl5pPr marL="0" indent="0" algn="ctr">
              <a:buNone/>
              <a:defRPr sz="800">
                <a:latin typeface="+mn-lt"/>
              </a:defRPr>
            </a:lvl5pPr>
            <a:lvl6pPr marL="0" indent="0" algn="ctr">
              <a:buNone/>
              <a:defRPr sz="800">
                <a:latin typeface="+mn-lt"/>
              </a:defRPr>
            </a:lvl6pPr>
            <a:lvl7pPr marL="0" indent="0" algn="ctr">
              <a:buNone/>
              <a:defRPr sz="800">
                <a:latin typeface="+mn-lt"/>
              </a:defRPr>
            </a:lvl7pPr>
            <a:lvl8pPr marL="0" indent="0" algn="ctr">
              <a:buNone/>
              <a:defRPr sz="800">
                <a:latin typeface="+mn-lt"/>
              </a:defRPr>
            </a:lvl8pPr>
            <a:lvl9pPr marL="0" indent="0" algn="ctr">
              <a:buNone/>
              <a:defRPr sz="800">
                <a:latin typeface="+mn-lt"/>
              </a:defRPr>
            </a:lvl9pPr>
          </a:lstStyle>
          <a:p>
            <a:pPr lvl="0"/>
            <a:r>
              <a:rPr lang="en-US" noProof="0" dirty="0"/>
              <a:t>Insert image by clicking on the icon</a:t>
            </a:r>
          </a:p>
        </p:txBody>
      </p:sp>
      <p:sp>
        <p:nvSpPr>
          <p:cNvPr id="7" name="Textplatzhalter 26">
            <a:extLst>
              <a:ext uri="{FF2B5EF4-FFF2-40B4-BE49-F238E27FC236}">
                <a16:creationId xmlns:a16="http://schemas.microsoft.com/office/drawing/2014/main" id="{88B5B347-08AE-EC41-FE83-6E3FAAD570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239370" y="3032994"/>
            <a:ext cx="5185222" cy="3204318"/>
          </a:xfrm>
          <a:solidFill>
            <a:schemeClr val="tx1"/>
          </a:solidFill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4" name="Geviertstrich als Form im Textplatzhalter - weiß">
            <a:extLst>
              <a:ext uri="{FF2B5EF4-FFF2-40B4-BE49-F238E27FC236}">
                <a16:creationId xmlns:a16="http://schemas.microsoft.com/office/drawing/2014/main" id="{56E073D3-069F-92A8-E94D-C37F39A5EB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600056" y="5053568"/>
            <a:ext cx="502370" cy="64800"/>
          </a:xfrm>
          <a:solidFill>
            <a:schemeClr val="bg1"/>
          </a:solidFill>
          <a:ln>
            <a:solidFill>
              <a:schemeClr val="bg1">
                <a:alpha val="0"/>
              </a:schemeClr>
            </a:solidFill>
          </a:ln>
        </p:spPr>
        <p:txBody>
          <a:bodyPr/>
          <a:lstStyle>
            <a:lvl1pPr marL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1pPr>
            <a:lvl2pPr marL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6240016" y="3032995"/>
            <a:ext cx="5185222" cy="1872000"/>
          </a:xfrm>
          <a:noFill/>
          <a:ln>
            <a:noFill/>
          </a:ln>
        </p:spPr>
        <p:txBody>
          <a:bodyPr wrap="square" lIns="360000" tIns="360000" rIns="360000" bIns="0" anchor="b" anchorCtr="0">
            <a:noAutofit/>
          </a:bodyPr>
          <a:lstStyle>
            <a:lvl1pPr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/>
              <a:t>Presentation</a:t>
            </a:r>
            <a:br>
              <a:rPr lang="en-US" noProof="0" dirty="0"/>
            </a:br>
            <a:r>
              <a:rPr lang="en-US" noProof="0" dirty="0"/>
              <a:t>Title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C4BB2BE-B19C-4022-A278-0F543B835C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600056" y="5517456"/>
            <a:ext cx="4536000" cy="28780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5pPr>
            <a:lvl6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6pPr>
            <a:lvl7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7pPr>
            <a:lvl8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8pPr>
            <a:lvl9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US" noProof="0" dirty="0"/>
              <a:t>Date, place</a:t>
            </a:r>
          </a:p>
        </p:txBody>
      </p: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A279268A-6758-90C8-1A39-952578261B78}"/>
              </a:ext>
            </a:extLst>
          </p:cNvPr>
          <p:cNvGrpSpPr/>
          <p:nvPr userDrawn="1"/>
        </p:nvGrpSpPr>
        <p:grpSpPr bwMode="gray">
          <a:xfrm>
            <a:off x="3143672" y="-207392"/>
            <a:ext cx="5832648" cy="108000"/>
            <a:chOff x="3143672" y="-207392"/>
            <a:chExt cx="5832648" cy="108000"/>
          </a:xfrm>
        </p:grpSpPr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9229A407-286C-413B-6F94-4A77165E35FD}"/>
                </a:ext>
              </a:extLst>
            </p:cNvPr>
            <p:cNvSpPr/>
            <p:nvPr userDrawn="1"/>
          </p:nvSpPr>
          <p:spPr bwMode="gray">
            <a:xfrm>
              <a:off x="400776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55B7943D-1037-5BF0-8606-8B98139F4534}"/>
                </a:ext>
              </a:extLst>
            </p:cNvPr>
            <p:cNvSpPr/>
            <p:nvPr userDrawn="1"/>
          </p:nvSpPr>
          <p:spPr bwMode="gray">
            <a:xfrm>
              <a:off x="436780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41" name="Gruppieren 40">
              <a:extLst>
                <a:ext uri="{FF2B5EF4-FFF2-40B4-BE49-F238E27FC236}">
                  <a16:creationId xmlns:a16="http://schemas.microsoft.com/office/drawing/2014/main" id="{81046560-A43E-9F4A-802A-109A71B8A977}"/>
                </a:ext>
              </a:extLst>
            </p:cNvPr>
            <p:cNvGrpSpPr/>
            <p:nvPr userDrawn="1"/>
          </p:nvGrpSpPr>
          <p:grpSpPr bwMode="gray">
            <a:xfrm>
              <a:off x="5879976" y="-207392"/>
              <a:ext cx="360040" cy="108000"/>
              <a:chOff x="5879976" y="-207392"/>
              <a:chExt cx="360040" cy="108000"/>
            </a:xfrm>
          </p:grpSpPr>
          <p:sp>
            <p:nvSpPr>
              <p:cNvPr id="50" name="Freihandform: Form 49">
                <a:extLst>
                  <a:ext uri="{FF2B5EF4-FFF2-40B4-BE49-F238E27FC236}">
                    <a16:creationId xmlns:a16="http://schemas.microsoft.com/office/drawing/2014/main" id="{7BFDBC46-0696-0EE0-67A3-F66310C99F37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51" name="Freihandform: Form 50">
                <a:extLst>
                  <a:ext uri="{FF2B5EF4-FFF2-40B4-BE49-F238E27FC236}">
                    <a16:creationId xmlns:a16="http://schemas.microsoft.com/office/drawing/2014/main" id="{598B3493-3E35-1928-07DC-3745E9894D40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5F535125-75E7-8C7C-0427-8C4FE5CE5BF7}"/>
                </a:ext>
              </a:extLst>
            </p:cNvPr>
            <p:cNvSpPr/>
            <p:nvPr userDrawn="1"/>
          </p:nvSpPr>
          <p:spPr bwMode="gray">
            <a:xfrm>
              <a:off x="775218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BAF5BD33-DFD2-9B61-3E2A-3BC9BE239F1B}"/>
                </a:ext>
              </a:extLst>
            </p:cNvPr>
            <p:cNvSpPr/>
            <p:nvPr userDrawn="1"/>
          </p:nvSpPr>
          <p:spPr bwMode="gray">
            <a:xfrm>
              <a:off x="811222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44" name="Gruppieren 43">
              <a:extLst>
                <a:ext uri="{FF2B5EF4-FFF2-40B4-BE49-F238E27FC236}">
                  <a16:creationId xmlns:a16="http://schemas.microsoft.com/office/drawing/2014/main" id="{9CC87496-C265-2C80-916E-F39C4B7031BC}"/>
                </a:ext>
              </a:extLst>
            </p:cNvPr>
            <p:cNvGrpSpPr/>
            <p:nvPr userDrawn="1"/>
          </p:nvGrpSpPr>
          <p:grpSpPr bwMode="gray">
            <a:xfrm>
              <a:off x="8616280" y="-207392"/>
              <a:ext cx="360040" cy="108000"/>
              <a:chOff x="5879976" y="-207392"/>
              <a:chExt cx="360040" cy="108000"/>
            </a:xfrm>
          </p:grpSpPr>
          <p:sp>
            <p:nvSpPr>
              <p:cNvPr id="48" name="Freihandform: Form 47">
                <a:extLst>
                  <a:ext uri="{FF2B5EF4-FFF2-40B4-BE49-F238E27FC236}">
                    <a16:creationId xmlns:a16="http://schemas.microsoft.com/office/drawing/2014/main" id="{0B9CA7B1-0F39-9124-5C7D-0CD5226D075D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49" name="Freihandform: Form 48">
                <a:extLst>
                  <a:ext uri="{FF2B5EF4-FFF2-40B4-BE49-F238E27FC236}">
                    <a16:creationId xmlns:a16="http://schemas.microsoft.com/office/drawing/2014/main" id="{E378CD59-C65D-3E56-C992-F5FBC31A1B2E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9B7C19DB-04BC-6794-9B46-8B92F3E3D5C5}"/>
                </a:ext>
              </a:extLst>
            </p:cNvPr>
            <p:cNvGrpSpPr/>
            <p:nvPr userDrawn="1"/>
          </p:nvGrpSpPr>
          <p:grpSpPr bwMode="gray">
            <a:xfrm>
              <a:off x="3143672" y="-207392"/>
              <a:ext cx="360040" cy="108000"/>
              <a:chOff x="5879976" y="-207392"/>
              <a:chExt cx="360040" cy="108000"/>
            </a:xfrm>
          </p:grpSpPr>
          <p:sp>
            <p:nvSpPr>
              <p:cNvPr id="46" name="Freihandform: Form 45">
                <a:extLst>
                  <a:ext uri="{FF2B5EF4-FFF2-40B4-BE49-F238E27FC236}">
                    <a16:creationId xmlns:a16="http://schemas.microsoft.com/office/drawing/2014/main" id="{2037E403-0FF3-829B-DA78-33F50388052D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47" name="Freihandform: Form 46">
                <a:extLst>
                  <a:ext uri="{FF2B5EF4-FFF2-40B4-BE49-F238E27FC236}">
                    <a16:creationId xmlns:a16="http://schemas.microsoft.com/office/drawing/2014/main" id="{455A702C-3304-C5D5-EA47-95F4182AC423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6625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17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uiExpand="1" build="p" animBg="1">
        <p:tmplLst>
          <p:tmpl>
            <p:tnLst>
              <p:par>
                <p:cTn presetID="42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42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 animBg="1"/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A0167F65-30D2-34C1-9006-F76DA3911BD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-24680" y="24"/>
            <a:ext cx="5903911" cy="6237288"/>
          </a:xfrm>
          <a:prstGeom prst="rect">
            <a:avLst/>
          </a:prstGeom>
          <a:solidFill>
            <a:schemeClr val="accent3"/>
          </a:solidFill>
        </p:spPr>
        <p:txBody>
          <a:bodyPr wrap="square" bIns="576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2pPr>
            <a:lvl3pPr marL="0" indent="0" algn="ctr">
              <a:buNone/>
              <a:defRPr sz="800">
                <a:latin typeface="+mn-lt"/>
              </a:defRPr>
            </a:lvl3pPr>
            <a:lvl4pPr marL="0" indent="0" algn="ctr">
              <a:buNone/>
              <a:defRPr sz="800">
                <a:latin typeface="+mn-lt"/>
              </a:defRPr>
            </a:lvl4pPr>
            <a:lvl5pPr marL="0" indent="0" algn="ctr">
              <a:buNone/>
              <a:defRPr sz="800">
                <a:latin typeface="+mn-lt"/>
              </a:defRPr>
            </a:lvl5pPr>
            <a:lvl6pPr marL="0" indent="0" algn="ctr">
              <a:buNone/>
              <a:defRPr sz="800">
                <a:latin typeface="+mn-lt"/>
              </a:defRPr>
            </a:lvl6pPr>
            <a:lvl7pPr marL="0" indent="0" algn="ctr">
              <a:buNone/>
              <a:defRPr sz="800">
                <a:latin typeface="+mn-lt"/>
              </a:defRPr>
            </a:lvl7pPr>
            <a:lvl8pPr marL="0" indent="0" algn="ctr">
              <a:buNone/>
              <a:defRPr sz="800">
                <a:latin typeface="+mn-lt"/>
              </a:defRPr>
            </a:lvl8pPr>
            <a:lvl9pPr marL="0" indent="0" algn="ctr">
              <a:buNone/>
              <a:defRPr sz="800">
                <a:latin typeface="+mn-lt"/>
              </a:defRPr>
            </a:lvl9pPr>
          </a:lstStyle>
          <a:p>
            <a:pPr lvl="0"/>
            <a:r>
              <a:rPr lang="en-US" noProof="0" dirty="0"/>
              <a:t>Insert image by clicking on the icon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91F8407D-FF57-FA32-B986-6E2BDF04367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222800" y="874800"/>
            <a:ext cx="3960000" cy="5400000"/>
          </a:xfrm>
          <a:solidFill>
            <a:schemeClr val="bg1"/>
          </a:solidFill>
        </p:spPr>
        <p:txBody>
          <a:bodyPr/>
          <a:lstStyle>
            <a:lvl1pPr marL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noFill/>
              </a:defRPr>
            </a:lvl1pPr>
            <a:lvl2pPr marL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noFill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noFill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noFill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noFill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noFill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noFill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noFill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noFill/>
              </a:defRPr>
            </a:lvl9pPr>
          </a:lstStyle>
          <a:p>
            <a:pPr lvl="0"/>
            <a:r>
              <a:rPr lang="en-US" noProof="0" dirty="0" err="1"/>
              <a:t>Mastertextformat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E82B8A1-0CCE-4815-9668-383D7DE7D8B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942C1B7-99D9-404E-A81C-9E855BD2A1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8616280" y="2925320"/>
            <a:ext cx="2808000" cy="3312000"/>
          </a:xfrm>
          <a:solidFill>
            <a:schemeClr val="bg1"/>
          </a:solidFill>
        </p:spPr>
        <p:txBody>
          <a:bodyPr lIns="0" tIns="0" rIns="0" bIns="0"/>
          <a:lstStyle/>
          <a:p>
            <a:pPr lvl="0"/>
            <a:r>
              <a:rPr lang="en-US" noProof="0" dirty="0"/>
              <a:t>Edit text master format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E103399-48BE-45A3-A065-DC354D906B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616280" y="620680"/>
            <a:ext cx="2808000" cy="1800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  <a:endParaRPr lang="en-US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777F118-08CB-49F8-A394-2F21B24D424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en-US" dirty="0"/>
              <a:t>Footer: Please add appropriate company</a:t>
            </a:r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430C131E-A21B-C0A0-2D34-2E9FFDB0055F}"/>
              </a:ext>
            </a:extLst>
          </p:cNvPr>
          <p:cNvGrpSpPr/>
          <p:nvPr userDrawn="1"/>
        </p:nvGrpSpPr>
        <p:grpSpPr bwMode="gray">
          <a:xfrm>
            <a:off x="3143672" y="-207392"/>
            <a:ext cx="5832648" cy="108000"/>
            <a:chOff x="3143672" y="-207392"/>
            <a:chExt cx="5832648" cy="108000"/>
          </a:xfrm>
        </p:grpSpPr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090EF269-AC6F-86C0-304E-A61BA4EB36D7}"/>
                </a:ext>
              </a:extLst>
            </p:cNvPr>
            <p:cNvSpPr/>
            <p:nvPr userDrawn="1"/>
          </p:nvSpPr>
          <p:spPr bwMode="gray">
            <a:xfrm>
              <a:off x="400776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4BDC53AD-D651-3262-C189-F4A117CEB18E}"/>
                </a:ext>
              </a:extLst>
            </p:cNvPr>
            <p:cNvSpPr/>
            <p:nvPr userDrawn="1"/>
          </p:nvSpPr>
          <p:spPr bwMode="gray">
            <a:xfrm>
              <a:off x="436780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34" name="Gruppieren 33">
              <a:extLst>
                <a:ext uri="{FF2B5EF4-FFF2-40B4-BE49-F238E27FC236}">
                  <a16:creationId xmlns:a16="http://schemas.microsoft.com/office/drawing/2014/main" id="{F57E46D6-1E68-E250-F5BC-326A6C1AA8C1}"/>
                </a:ext>
              </a:extLst>
            </p:cNvPr>
            <p:cNvGrpSpPr/>
            <p:nvPr userDrawn="1"/>
          </p:nvGrpSpPr>
          <p:grpSpPr bwMode="gray">
            <a:xfrm>
              <a:off x="5879976" y="-207392"/>
              <a:ext cx="360040" cy="108000"/>
              <a:chOff x="5879976" y="-207392"/>
              <a:chExt cx="360040" cy="108000"/>
            </a:xfrm>
          </p:grpSpPr>
          <p:sp>
            <p:nvSpPr>
              <p:cNvPr id="43" name="Freihandform: Form 42">
                <a:extLst>
                  <a:ext uri="{FF2B5EF4-FFF2-40B4-BE49-F238E27FC236}">
                    <a16:creationId xmlns:a16="http://schemas.microsoft.com/office/drawing/2014/main" id="{39E3421A-BCEE-4E76-C650-A7E2AC0C6D40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44" name="Freihandform: Form 43">
                <a:extLst>
                  <a:ext uri="{FF2B5EF4-FFF2-40B4-BE49-F238E27FC236}">
                    <a16:creationId xmlns:a16="http://schemas.microsoft.com/office/drawing/2014/main" id="{A10F269F-9778-476D-62F1-9E98BE26E4DF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D549C05C-A996-5F46-727E-A4AF47E9AEE4}"/>
                </a:ext>
              </a:extLst>
            </p:cNvPr>
            <p:cNvSpPr/>
            <p:nvPr userDrawn="1"/>
          </p:nvSpPr>
          <p:spPr bwMode="gray">
            <a:xfrm>
              <a:off x="775218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18B22A96-C645-695F-298D-8ABC77BF31DE}"/>
                </a:ext>
              </a:extLst>
            </p:cNvPr>
            <p:cNvSpPr/>
            <p:nvPr userDrawn="1"/>
          </p:nvSpPr>
          <p:spPr bwMode="gray">
            <a:xfrm>
              <a:off x="811222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id="{F2D4161D-C700-9863-2A1B-9AD6B42FB28E}"/>
                </a:ext>
              </a:extLst>
            </p:cNvPr>
            <p:cNvGrpSpPr/>
            <p:nvPr userDrawn="1"/>
          </p:nvGrpSpPr>
          <p:grpSpPr bwMode="gray">
            <a:xfrm>
              <a:off x="8616280" y="-207392"/>
              <a:ext cx="360040" cy="108000"/>
              <a:chOff x="5879976" y="-207392"/>
              <a:chExt cx="360040" cy="108000"/>
            </a:xfrm>
          </p:grpSpPr>
          <p:sp>
            <p:nvSpPr>
              <p:cNvPr id="41" name="Freihandform: Form 40">
                <a:extLst>
                  <a:ext uri="{FF2B5EF4-FFF2-40B4-BE49-F238E27FC236}">
                    <a16:creationId xmlns:a16="http://schemas.microsoft.com/office/drawing/2014/main" id="{04A0F0CC-F1D3-4A46-C18B-5B5FAB482BDC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42" name="Freihandform: Form 41">
                <a:extLst>
                  <a:ext uri="{FF2B5EF4-FFF2-40B4-BE49-F238E27FC236}">
                    <a16:creationId xmlns:a16="http://schemas.microsoft.com/office/drawing/2014/main" id="{B026B255-4881-2E5D-CAC2-E8A2881EC6D8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38" name="Gruppieren 37">
              <a:extLst>
                <a:ext uri="{FF2B5EF4-FFF2-40B4-BE49-F238E27FC236}">
                  <a16:creationId xmlns:a16="http://schemas.microsoft.com/office/drawing/2014/main" id="{5F84AF1B-B56E-64B7-37C0-DD7ACEE75DBF}"/>
                </a:ext>
              </a:extLst>
            </p:cNvPr>
            <p:cNvGrpSpPr/>
            <p:nvPr userDrawn="1"/>
          </p:nvGrpSpPr>
          <p:grpSpPr bwMode="gray">
            <a:xfrm>
              <a:off x="3143672" y="-207392"/>
              <a:ext cx="360040" cy="108000"/>
              <a:chOff x="5879976" y="-207392"/>
              <a:chExt cx="360040" cy="108000"/>
            </a:xfrm>
          </p:grpSpPr>
          <p:sp>
            <p:nvSpPr>
              <p:cNvPr id="39" name="Freihandform: Form 38">
                <a:extLst>
                  <a:ext uri="{FF2B5EF4-FFF2-40B4-BE49-F238E27FC236}">
                    <a16:creationId xmlns:a16="http://schemas.microsoft.com/office/drawing/2014/main" id="{9BF6FBD2-9F62-AAE0-18ED-A313EB309A69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40" name="Freihandform: Form 39">
                <a:extLst>
                  <a:ext uri="{FF2B5EF4-FFF2-40B4-BE49-F238E27FC236}">
                    <a16:creationId xmlns:a16="http://schemas.microsoft.com/office/drawing/2014/main" id="{D06AEC4F-A49B-9DD9-BF29-A028B380E774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</p:grp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94AE34C-5790-8A2E-4BE9-58BCC343B41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8616280" y="2545557"/>
            <a:ext cx="295200" cy="39600"/>
          </a:xfrm>
          <a:solidFill>
            <a:schemeClr val="tx1"/>
          </a:solidFill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60E2DBBF-9182-CC25-256A-FE9559B6287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260228" y="909312"/>
            <a:ext cx="3888000" cy="5328000"/>
          </a:xfrm>
          <a:custGeom>
            <a:avLst/>
            <a:gdLst>
              <a:gd name="connsiteX0" fmla="*/ 0 w 3959695"/>
              <a:gd name="connsiteY0" fmla="*/ 0 h 5251712"/>
              <a:gd name="connsiteX1" fmla="*/ 3959695 w 3959695"/>
              <a:gd name="connsiteY1" fmla="*/ 0 h 5251712"/>
              <a:gd name="connsiteX2" fmla="*/ 3959695 w 3959695"/>
              <a:gd name="connsiteY2" fmla="*/ 5251712 h 5251712"/>
              <a:gd name="connsiteX3" fmla="*/ 0 w 3959695"/>
              <a:gd name="connsiteY3" fmla="*/ 5251712 h 5251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695" h="5251712">
                <a:moveTo>
                  <a:pt x="0" y="0"/>
                </a:moveTo>
                <a:lnTo>
                  <a:pt x="3959695" y="0"/>
                </a:lnTo>
                <a:lnTo>
                  <a:pt x="3959695" y="5251712"/>
                </a:lnTo>
                <a:lnTo>
                  <a:pt x="0" y="5251712"/>
                </a:lnTo>
                <a:close/>
              </a:path>
            </a:pathLst>
          </a:custGeom>
          <a:solidFill>
            <a:schemeClr val="accent3"/>
          </a:solidFill>
          <a:ln w="25400" cap="sq">
            <a:noFill/>
            <a:miter lim="800000"/>
          </a:ln>
        </p:spPr>
        <p:txBody>
          <a:bodyPr wrap="square" bIns="576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2pPr>
            <a:lvl3pPr marL="0" indent="0" algn="ctr">
              <a:buNone/>
              <a:defRPr sz="800">
                <a:latin typeface="+mn-lt"/>
              </a:defRPr>
            </a:lvl3pPr>
            <a:lvl4pPr marL="0" indent="0" algn="ctr">
              <a:buNone/>
              <a:defRPr sz="800">
                <a:latin typeface="+mn-lt"/>
              </a:defRPr>
            </a:lvl4pPr>
            <a:lvl5pPr marL="0" indent="0" algn="ctr">
              <a:buNone/>
              <a:defRPr sz="800">
                <a:latin typeface="+mn-lt"/>
              </a:defRPr>
            </a:lvl5pPr>
            <a:lvl6pPr marL="0" indent="0" algn="ctr">
              <a:buNone/>
              <a:defRPr sz="800">
                <a:latin typeface="+mn-lt"/>
              </a:defRPr>
            </a:lvl6pPr>
            <a:lvl7pPr marL="0" indent="0" algn="ctr">
              <a:buNone/>
              <a:defRPr sz="800">
                <a:latin typeface="+mn-lt"/>
              </a:defRPr>
            </a:lvl7pPr>
            <a:lvl8pPr marL="0" indent="0" algn="ctr">
              <a:buNone/>
              <a:defRPr sz="800">
                <a:latin typeface="+mn-lt"/>
              </a:defRPr>
            </a:lvl8pPr>
            <a:lvl9pPr marL="0" indent="0" algn="ctr">
              <a:buNone/>
              <a:defRPr sz="800">
                <a:latin typeface="+mn-lt"/>
              </a:defRPr>
            </a:lvl9pPr>
          </a:lstStyle>
          <a:p>
            <a:pPr lvl="0"/>
            <a:r>
              <a:rPr lang="en-US" noProof="0" dirty="0"/>
              <a:t>Insert image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14006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B22EEF4-1040-9157-C6C0-72904654D29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-24681" y="0"/>
            <a:ext cx="5904657" cy="6858000"/>
          </a:xfrm>
          <a:custGeom>
            <a:avLst/>
            <a:gdLst>
              <a:gd name="connsiteX0" fmla="*/ 0 w 6336704"/>
              <a:gd name="connsiteY0" fmla="*/ 0 h 6237288"/>
              <a:gd name="connsiteX1" fmla="*/ 2484704 w 6336704"/>
              <a:gd name="connsiteY1" fmla="*/ 0 h 6237288"/>
              <a:gd name="connsiteX2" fmla="*/ 5903911 w 6336704"/>
              <a:gd name="connsiteY2" fmla="*/ 0 h 6237288"/>
              <a:gd name="connsiteX3" fmla="*/ 6336704 w 6336704"/>
              <a:gd name="connsiteY3" fmla="*/ 0 h 6237288"/>
              <a:gd name="connsiteX4" fmla="*/ 6336704 w 6336704"/>
              <a:gd name="connsiteY4" fmla="*/ 6237288 h 6237288"/>
              <a:gd name="connsiteX5" fmla="*/ 4247728 w 6336704"/>
              <a:gd name="connsiteY5" fmla="*/ 6237288 h 6237288"/>
              <a:gd name="connsiteX6" fmla="*/ 2484704 w 6336704"/>
              <a:gd name="connsiteY6" fmla="*/ 6237288 h 6237288"/>
              <a:gd name="connsiteX7" fmla="*/ 0 w 6336704"/>
              <a:gd name="connsiteY7" fmla="*/ 6237288 h 6237288"/>
              <a:gd name="connsiteX8" fmla="*/ 0 w 6336704"/>
              <a:gd name="connsiteY8" fmla="*/ 476784 h 6237288"/>
              <a:gd name="connsiteX9" fmla="*/ 0 w 6336704"/>
              <a:gd name="connsiteY9" fmla="*/ 409400 h 6237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36704" h="6237288">
                <a:moveTo>
                  <a:pt x="0" y="0"/>
                </a:moveTo>
                <a:lnTo>
                  <a:pt x="2484704" y="0"/>
                </a:lnTo>
                <a:lnTo>
                  <a:pt x="5903911" y="0"/>
                </a:lnTo>
                <a:lnTo>
                  <a:pt x="6336704" y="0"/>
                </a:lnTo>
                <a:lnTo>
                  <a:pt x="6336704" y="6237288"/>
                </a:lnTo>
                <a:lnTo>
                  <a:pt x="4247728" y="6237288"/>
                </a:lnTo>
                <a:lnTo>
                  <a:pt x="2484704" y="6237288"/>
                </a:lnTo>
                <a:lnTo>
                  <a:pt x="0" y="6237288"/>
                </a:lnTo>
                <a:lnTo>
                  <a:pt x="0" y="476784"/>
                </a:lnTo>
                <a:lnTo>
                  <a:pt x="0" y="4094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bIns="576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bg1"/>
                </a:solidFill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2pPr>
            <a:lvl3pPr marL="0" indent="0" algn="ctr">
              <a:buNone/>
              <a:defRPr sz="800">
                <a:latin typeface="+mn-lt"/>
              </a:defRPr>
            </a:lvl3pPr>
            <a:lvl4pPr marL="0" indent="0" algn="ctr">
              <a:buNone/>
              <a:defRPr sz="800">
                <a:latin typeface="+mn-lt"/>
              </a:defRPr>
            </a:lvl4pPr>
            <a:lvl5pPr marL="0" indent="0" algn="ctr">
              <a:buNone/>
              <a:defRPr sz="800">
                <a:latin typeface="+mn-lt"/>
              </a:defRPr>
            </a:lvl5pPr>
            <a:lvl6pPr marL="0" indent="0" algn="ctr">
              <a:buNone/>
              <a:defRPr sz="800">
                <a:latin typeface="+mn-lt"/>
              </a:defRPr>
            </a:lvl6pPr>
            <a:lvl7pPr marL="0" indent="0" algn="ctr">
              <a:buNone/>
              <a:defRPr sz="800">
                <a:latin typeface="+mn-lt"/>
              </a:defRPr>
            </a:lvl7pPr>
            <a:lvl8pPr marL="0" indent="0" algn="ctr">
              <a:buNone/>
              <a:defRPr sz="800">
                <a:latin typeface="+mn-lt"/>
              </a:defRPr>
            </a:lvl8pPr>
            <a:lvl9pPr marL="0" indent="0" algn="ctr">
              <a:buNone/>
              <a:defRPr sz="800">
                <a:latin typeface="+mn-lt"/>
              </a:defRPr>
            </a:lvl9pPr>
          </a:lstStyle>
          <a:p>
            <a:pPr lvl="0"/>
            <a:r>
              <a:rPr lang="en-US" noProof="0" dirty="0"/>
              <a:t>Insert image by clicking on the icon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E82B8A1-0CCE-4815-9668-383D7DE7D8B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942C1B7-99D9-404E-A81C-9E855BD2A1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240016" y="2925320"/>
            <a:ext cx="5184000" cy="3312000"/>
          </a:xfrm>
          <a:solidFill>
            <a:schemeClr val="bg1"/>
          </a:solidFill>
        </p:spPr>
        <p:txBody>
          <a:bodyPr lIns="0" tIns="0" rIns="0" bIns="0"/>
          <a:lstStyle/>
          <a:p>
            <a:pPr lvl="0"/>
            <a:r>
              <a:rPr lang="en-US" noProof="0" dirty="0"/>
              <a:t>Edit text master format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E103399-48BE-45A3-A065-DC354D906B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240016" y="620688"/>
            <a:ext cx="5184000" cy="1800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  <a:endParaRPr lang="en-US" noProof="0" dirty="0"/>
          </a:p>
        </p:txBody>
      </p:sp>
      <p:sp>
        <p:nvSpPr>
          <p:cNvPr id="29" name="Freihandform: Form 28">
            <a:extLst>
              <a:ext uri="{FF2B5EF4-FFF2-40B4-BE49-F238E27FC236}">
                <a16:creationId xmlns:a16="http://schemas.microsoft.com/office/drawing/2014/main" id="{886B1B34-7844-F8B1-9305-B372EDD610FE}"/>
              </a:ext>
            </a:extLst>
          </p:cNvPr>
          <p:cNvSpPr/>
          <p:nvPr userDrawn="1"/>
        </p:nvSpPr>
        <p:spPr bwMode="gray">
          <a:xfrm>
            <a:off x="4007768" y="-207392"/>
            <a:ext cx="0" cy="108000"/>
          </a:xfrm>
          <a:custGeom>
            <a:avLst/>
            <a:gdLst>
              <a:gd name="connsiteX0" fmla="*/ 0 w 0"/>
              <a:gd name="connsiteY0" fmla="*/ 0 h 180975"/>
              <a:gd name="connsiteX1" fmla="*/ 0 w 0"/>
              <a:gd name="connsiteY1" fmla="*/ 18097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80975">
                <a:moveTo>
                  <a:pt x="0" y="0"/>
                </a:moveTo>
                <a:lnTo>
                  <a:pt x="0" y="180975"/>
                </a:lnTo>
              </a:path>
            </a:pathLst>
          </a:cu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ihandform: Form 29">
            <a:extLst>
              <a:ext uri="{FF2B5EF4-FFF2-40B4-BE49-F238E27FC236}">
                <a16:creationId xmlns:a16="http://schemas.microsoft.com/office/drawing/2014/main" id="{2B8686FD-D35A-197D-D9A2-5F7A12C26F1B}"/>
              </a:ext>
            </a:extLst>
          </p:cNvPr>
          <p:cNvSpPr/>
          <p:nvPr userDrawn="1"/>
        </p:nvSpPr>
        <p:spPr bwMode="gray">
          <a:xfrm>
            <a:off x="4367808" y="-207392"/>
            <a:ext cx="0" cy="108000"/>
          </a:xfrm>
          <a:custGeom>
            <a:avLst/>
            <a:gdLst>
              <a:gd name="connsiteX0" fmla="*/ 0 w 0"/>
              <a:gd name="connsiteY0" fmla="*/ 0 h 180975"/>
              <a:gd name="connsiteX1" fmla="*/ 0 w 0"/>
              <a:gd name="connsiteY1" fmla="*/ 18097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80975">
                <a:moveTo>
                  <a:pt x="0" y="0"/>
                </a:moveTo>
                <a:lnTo>
                  <a:pt x="0" y="180975"/>
                </a:lnTo>
              </a:path>
            </a:pathLst>
          </a:cu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9A58A61B-0586-37CB-41D0-3DBB29E5DB35}"/>
              </a:ext>
            </a:extLst>
          </p:cNvPr>
          <p:cNvGrpSpPr/>
          <p:nvPr userDrawn="1"/>
        </p:nvGrpSpPr>
        <p:grpSpPr bwMode="gray">
          <a:xfrm>
            <a:off x="5879976" y="-387424"/>
            <a:ext cx="360040" cy="108000"/>
            <a:chOff x="5879976" y="-207392"/>
            <a:chExt cx="360040" cy="108000"/>
          </a:xfrm>
        </p:grpSpPr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4BAA0903-47B8-7541-A2B5-5BD5199485B1}"/>
                </a:ext>
              </a:extLst>
            </p:cNvPr>
            <p:cNvSpPr/>
            <p:nvPr userDrawn="1"/>
          </p:nvSpPr>
          <p:spPr bwMode="gray">
            <a:xfrm>
              <a:off x="5879976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A91CE556-6B93-2342-5868-D8EC9E380E11}"/>
                </a:ext>
              </a:extLst>
            </p:cNvPr>
            <p:cNvSpPr/>
            <p:nvPr userDrawn="1"/>
          </p:nvSpPr>
          <p:spPr bwMode="gray">
            <a:xfrm>
              <a:off x="6240016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4" name="Freihandform: Form 33">
            <a:extLst>
              <a:ext uri="{FF2B5EF4-FFF2-40B4-BE49-F238E27FC236}">
                <a16:creationId xmlns:a16="http://schemas.microsoft.com/office/drawing/2014/main" id="{3050D1E1-7AAA-2193-D256-50AAD1C24C90}"/>
              </a:ext>
            </a:extLst>
          </p:cNvPr>
          <p:cNvSpPr/>
          <p:nvPr userDrawn="1"/>
        </p:nvSpPr>
        <p:spPr bwMode="gray">
          <a:xfrm>
            <a:off x="7752184" y="-207392"/>
            <a:ext cx="0" cy="108000"/>
          </a:xfrm>
          <a:custGeom>
            <a:avLst/>
            <a:gdLst>
              <a:gd name="connsiteX0" fmla="*/ 0 w 0"/>
              <a:gd name="connsiteY0" fmla="*/ 0 h 180975"/>
              <a:gd name="connsiteX1" fmla="*/ 0 w 0"/>
              <a:gd name="connsiteY1" fmla="*/ 18097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80975">
                <a:moveTo>
                  <a:pt x="0" y="0"/>
                </a:moveTo>
                <a:lnTo>
                  <a:pt x="0" y="180975"/>
                </a:lnTo>
              </a:path>
            </a:pathLst>
          </a:cu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Freihandform: Form 34">
            <a:extLst>
              <a:ext uri="{FF2B5EF4-FFF2-40B4-BE49-F238E27FC236}">
                <a16:creationId xmlns:a16="http://schemas.microsoft.com/office/drawing/2014/main" id="{9B319875-E80B-CA2C-A32A-AACE2B8D2E7B}"/>
              </a:ext>
            </a:extLst>
          </p:cNvPr>
          <p:cNvSpPr/>
          <p:nvPr userDrawn="1"/>
        </p:nvSpPr>
        <p:spPr bwMode="gray">
          <a:xfrm>
            <a:off x="8112224" y="-207392"/>
            <a:ext cx="0" cy="108000"/>
          </a:xfrm>
          <a:custGeom>
            <a:avLst/>
            <a:gdLst>
              <a:gd name="connsiteX0" fmla="*/ 0 w 0"/>
              <a:gd name="connsiteY0" fmla="*/ 0 h 180975"/>
              <a:gd name="connsiteX1" fmla="*/ 0 w 0"/>
              <a:gd name="connsiteY1" fmla="*/ 18097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80975">
                <a:moveTo>
                  <a:pt x="0" y="0"/>
                </a:moveTo>
                <a:lnTo>
                  <a:pt x="0" y="180975"/>
                </a:lnTo>
              </a:path>
            </a:pathLst>
          </a:cu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2176C7FA-0268-5D4E-B7FF-ADF1AC320589}"/>
              </a:ext>
            </a:extLst>
          </p:cNvPr>
          <p:cNvGrpSpPr/>
          <p:nvPr userDrawn="1"/>
        </p:nvGrpSpPr>
        <p:grpSpPr bwMode="gray">
          <a:xfrm>
            <a:off x="8616280" y="-387424"/>
            <a:ext cx="360040" cy="108000"/>
            <a:chOff x="5879976" y="-207392"/>
            <a:chExt cx="360040" cy="108000"/>
          </a:xfrm>
        </p:grpSpPr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16693CC4-A309-DE5C-276E-F3321AA8D6B0}"/>
                </a:ext>
              </a:extLst>
            </p:cNvPr>
            <p:cNvSpPr/>
            <p:nvPr userDrawn="1"/>
          </p:nvSpPr>
          <p:spPr bwMode="gray">
            <a:xfrm>
              <a:off x="5879976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DA00C5AA-4EA8-2FA6-33B5-4EEA896EECC0}"/>
                </a:ext>
              </a:extLst>
            </p:cNvPr>
            <p:cNvSpPr/>
            <p:nvPr userDrawn="1"/>
          </p:nvSpPr>
          <p:spPr bwMode="gray">
            <a:xfrm>
              <a:off x="6240016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DF88213F-1581-7142-ABAB-5A7EBFE3748F}"/>
              </a:ext>
            </a:extLst>
          </p:cNvPr>
          <p:cNvGrpSpPr/>
          <p:nvPr userDrawn="1"/>
        </p:nvGrpSpPr>
        <p:grpSpPr bwMode="gray">
          <a:xfrm>
            <a:off x="3143672" y="-387424"/>
            <a:ext cx="360040" cy="108000"/>
            <a:chOff x="5879976" y="-207392"/>
            <a:chExt cx="360040" cy="108000"/>
          </a:xfrm>
        </p:grpSpPr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B4B93A2D-6342-C1F4-7946-C89FE175655C}"/>
                </a:ext>
              </a:extLst>
            </p:cNvPr>
            <p:cNvSpPr/>
            <p:nvPr userDrawn="1"/>
          </p:nvSpPr>
          <p:spPr bwMode="gray">
            <a:xfrm>
              <a:off x="5879976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096882DD-1F6F-64D6-D0D2-9276A2B5E5B3}"/>
                </a:ext>
              </a:extLst>
            </p:cNvPr>
            <p:cNvSpPr/>
            <p:nvPr userDrawn="1"/>
          </p:nvSpPr>
          <p:spPr bwMode="gray">
            <a:xfrm>
              <a:off x="6240016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84A6E9C-78CA-3F14-7474-ACB89F2DC12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Footer: Please add appropriate company</a:t>
            </a:r>
          </a:p>
        </p:txBody>
      </p:sp>
      <p:sp>
        <p:nvSpPr>
          <p:cNvPr id="4" name="Textplatzhalter 5">
            <a:extLst>
              <a:ext uri="{FF2B5EF4-FFF2-40B4-BE49-F238E27FC236}">
                <a16:creationId xmlns:a16="http://schemas.microsoft.com/office/drawing/2014/main" id="{38980AD9-AC8E-87B6-B650-8BD604B996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240016" y="2555727"/>
            <a:ext cx="295200" cy="39600"/>
          </a:xfrm>
          <a:solidFill>
            <a:schemeClr val="tx1"/>
          </a:solidFill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5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015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platzhalter 6">
            <a:extLst>
              <a:ext uri="{FF2B5EF4-FFF2-40B4-BE49-F238E27FC236}">
                <a16:creationId xmlns:a16="http://schemas.microsoft.com/office/drawing/2014/main" id="{AC18B48F-CD26-66F3-6932-75CB8221E3A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7824464" y="2276474"/>
            <a:ext cx="2448000" cy="864000"/>
          </a:xfrm>
          <a:solidFill>
            <a:schemeClr val="bg1"/>
          </a:solidFill>
          <a:effectLst>
            <a:outerShdw dist="12700" dir="5400000" algn="ctr" rotWithShape="0">
              <a:schemeClr val="tx1"/>
            </a:outerShdw>
          </a:effectLst>
        </p:spPr>
        <p:txBody>
          <a:bodyPr lIns="0" tIns="0" rIns="0" bIns="0"/>
          <a:lstStyle>
            <a:lvl1pPr>
              <a:spcAft>
                <a:spcPts val="300"/>
              </a:spcAft>
              <a:defRPr sz="1100"/>
            </a:lvl1pPr>
            <a:lvl2pPr>
              <a:spcAft>
                <a:spcPts val="0"/>
              </a:spcAft>
              <a:defRPr sz="1050"/>
            </a:lvl2pPr>
            <a:lvl3pPr marL="108000" indent="-108000">
              <a:spcAft>
                <a:spcPts val="0"/>
              </a:spcAft>
              <a:defRPr sz="1050"/>
            </a:lvl3pPr>
            <a:lvl4pPr marL="216000" indent="-108000">
              <a:spcAft>
                <a:spcPts val="0"/>
              </a:spcAft>
              <a:defRPr sz="1050"/>
            </a:lvl4pPr>
            <a:lvl5pPr marL="324000" indent="-108000">
              <a:spcAft>
                <a:spcPts val="0"/>
              </a:spcAft>
              <a:defRPr sz="1050"/>
            </a:lvl5pPr>
            <a:lvl6pPr marL="432000" indent="-108000">
              <a:spcAft>
                <a:spcPts val="0"/>
              </a:spcAft>
              <a:defRPr sz="1050"/>
            </a:lvl6pPr>
            <a:lvl7pPr marL="432000" indent="-108000">
              <a:spcAft>
                <a:spcPts val="0"/>
              </a:spcAft>
              <a:defRPr sz="1050"/>
            </a:lvl7pPr>
            <a:lvl8pPr marL="432000" indent="-108000">
              <a:spcAft>
                <a:spcPts val="0"/>
              </a:spcAft>
              <a:defRPr sz="1050"/>
            </a:lvl8pPr>
            <a:lvl9pPr marL="432000" indent="-108000">
              <a:spcAft>
                <a:spcPts val="0"/>
              </a:spcAft>
              <a:defRPr sz="1050"/>
            </a:lvl9pPr>
          </a:lstStyle>
          <a:p>
            <a:pPr lvl="0"/>
            <a:r>
              <a:rPr lang="en-US" noProof="0" dirty="0"/>
              <a:t>Edit text master format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7" name="Textplatzhalter 6">
            <a:extLst>
              <a:ext uri="{FF2B5EF4-FFF2-40B4-BE49-F238E27FC236}">
                <a16:creationId xmlns:a16="http://schemas.microsoft.com/office/drawing/2014/main" id="{C6B67BC0-D02E-0FA8-B7C7-5C6A4C5F7A5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7824464" y="3212976"/>
            <a:ext cx="2448000" cy="864000"/>
          </a:xfrm>
          <a:solidFill>
            <a:schemeClr val="bg1"/>
          </a:solidFill>
          <a:effectLst>
            <a:outerShdw dist="12700" dir="5400000" algn="ctr" rotWithShape="0">
              <a:schemeClr val="tx1"/>
            </a:outerShdw>
          </a:effectLst>
        </p:spPr>
        <p:txBody>
          <a:bodyPr lIns="0" tIns="0" rIns="0" bIns="0"/>
          <a:lstStyle>
            <a:lvl1pPr>
              <a:spcAft>
                <a:spcPts val="300"/>
              </a:spcAft>
              <a:defRPr sz="1100"/>
            </a:lvl1pPr>
            <a:lvl2pPr>
              <a:spcAft>
                <a:spcPts val="0"/>
              </a:spcAft>
              <a:defRPr sz="1050"/>
            </a:lvl2pPr>
            <a:lvl3pPr marL="108000" indent="-108000">
              <a:spcAft>
                <a:spcPts val="0"/>
              </a:spcAft>
              <a:defRPr sz="1050"/>
            </a:lvl3pPr>
            <a:lvl4pPr marL="216000" indent="-108000">
              <a:spcAft>
                <a:spcPts val="0"/>
              </a:spcAft>
              <a:defRPr sz="1050"/>
            </a:lvl4pPr>
            <a:lvl5pPr marL="324000" indent="-108000">
              <a:spcAft>
                <a:spcPts val="0"/>
              </a:spcAft>
              <a:defRPr sz="1050"/>
            </a:lvl5pPr>
            <a:lvl6pPr marL="432000" indent="-108000">
              <a:spcAft>
                <a:spcPts val="0"/>
              </a:spcAft>
              <a:defRPr sz="1050"/>
            </a:lvl6pPr>
            <a:lvl7pPr marL="432000" indent="-108000">
              <a:spcAft>
                <a:spcPts val="0"/>
              </a:spcAft>
              <a:defRPr sz="1050"/>
            </a:lvl7pPr>
            <a:lvl8pPr marL="432000" indent="-108000">
              <a:spcAft>
                <a:spcPts val="0"/>
              </a:spcAft>
              <a:defRPr sz="1050"/>
            </a:lvl8pPr>
            <a:lvl9pPr marL="432000" indent="-108000">
              <a:spcAft>
                <a:spcPts val="0"/>
              </a:spcAft>
              <a:defRPr sz="1050"/>
            </a:lvl9pPr>
          </a:lstStyle>
          <a:p>
            <a:pPr lvl="0"/>
            <a:r>
              <a:rPr lang="en-US" noProof="0" dirty="0"/>
              <a:t>Edit text master format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8" name="Textplatzhalter 6">
            <a:extLst>
              <a:ext uri="{FF2B5EF4-FFF2-40B4-BE49-F238E27FC236}">
                <a16:creationId xmlns:a16="http://schemas.microsoft.com/office/drawing/2014/main" id="{FC2181DA-5BF4-794C-4A09-406D178BA8D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7824464" y="4149080"/>
            <a:ext cx="2448000" cy="864000"/>
          </a:xfrm>
          <a:solidFill>
            <a:schemeClr val="bg1"/>
          </a:solidFill>
          <a:effectLst>
            <a:outerShdw dist="12700" dir="5400000" algn="ctr" rotWithShape="0">
              <a:schemeClr val="tx1"/>
            </a:outerShdw>
          </a:effectLst>
        </p:spPr>
        <p:txBody>
          <a:bodyPr lIns="0" tIns="0" rIns="0" bIns="0"/>
          <a:lstStyle>
            <a:lvl1pPr>
              <a:spcAft>
                <a:spcPts val="300"/>
              </a:spcAft>
              <a:defRPr sz="1100"/>
            </a:lvl1pPr>
            <a:lvl2pPr>
              <a:spcAft>
                <a:spcPts val="0"/>
              </a:spcAft>
              <a:defRPr sz="1050"/>
            </a:lvl2pPr>
            <a:lvl3pPr marL="108000" indent="-108000">
              <a:spcAft>
                <a:spcPts val="0"/>
              </a:spcAft>
              <a:defRPr sz="1050"/>
            </a:lvl3pPr>
            <a:lvl4pPr marL="216000" indent="-108000">
              <a:spcAft>
                <a:spcPts val="0"/>
              </a:spcAft>
              <a:defRPr sz="1050"/>
            </a:lvl4pPr>
            <a:lvl5pPr marL="324000" indent="-108000">
              <a:spcAft>
                <a:spcPts val="0"/>
              </a:spcAft>
              <a:defRPr sz="1050"/>
            </a:lvl5pPr>
            <a:lvl6pPr marL="432000" indent="-108000">
              <a:spcAft>
                <a:spcPts val="0"/>
              </a:spcAft>
              <a:defRPr sz="1050"/>
            </a:lvl6pPr>
            <a:lvl7pPr marL="432000" indent="-108000">
              <a:spcAft>
                <a:spcPts val="0"/>
              </a:spcAft>
              <a:defRPr sz="1050"/>
            </a:lvl7pPr>
            <a:lvl8pPr marL="432000" indent="-108000">
              <a:spcAft>
                <a:spcPts val="0"/>
              </a:spcAft>
              <a:defRPr sz="1050"/>
            </a:lvl8pPr>
            <a:lvl9pPr marL="432000" indent="-108000">
              <a:spcAft>
                <a:spcPts val="0"/>
              </a:spcAft>
              <a:defRPr sz="1050"/>
            </a:lvl9pPr>
          </a:lstStyle>
          <a:p>
            <a:pPr lvl="0"/>
            <a:r>
              <a:rPr lang="en-US" noProof="0" dirty="0"/>
              <a:t>Edit text master format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9" name="Textplatzhalter 6">
            <a:extLst>
              <a:ext uri="{FF2B5EF4-FFF2-40B4-BE49-F238E27FC236}">
                <a16:creationId xmlns:a16="http://schemas.microsoft.com/office/drawing/2014/main" id="{F93F68EC-E02B-083B-9FD1-79F8E98120B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7824464" y="5085184"/>
            <a:ext cx="2448000" cy="864000"/>
          </a:xfrm>
          <a:solidFill>
            <a:schemeClr val="bg1"/>
          </a:solidFill>
          <a:effectLst>
            <a:outerShdw dist="12700" dir="5400000" algn="ctr" rotWithShape="0">
              <a:schemeClr val="tx1"/>
            </a:outerShdw>
          </a:effectLst>
        </p:spPr>
        <p:txBody>
          <a:bodyPr lIns="0" tIns="0" rIns="0" bIns="0"/>
          <a:lstStyle>
            <a:lvl1pPr>
              <a:spcAft>
                <a:spcPts val="300"/>
              </a:spcAft>
              <a:defRPr sz="1100"/>
            </a:lvl1pPr>
            <a:lvl2pPr>
              <a:spcAft>
                <a:spcPts val="0"/>
              </a:spcAft>
              <a:defRPr sz="1050"/>
            </a:lvl2pPr>
            <a:lvl3pPr marL="108000" indent="-108000">
              <a:spcAft>
                <a:spcPts val="0"/>
              </a:spcAft>
              <a:defRPr sz="1050"/>
            </a:lvl3pPr>
            <a:lvl4pPr marL="216000" indent="-108000">
              <a:spcAft>
                <a:spcPts val="0"/>
              </a:spcAft>
              <a:defRPr sz="1050"/>
            </a:lvl4pPr>
            <a:lvl5pPr marL="324000" indent="-108000">
              <a:spcAft>
                <a:spcPts val="0"/>
              </a:spcAft>
              <a:defRPr sz="1050"/>
            </a:lvl5pPr>
            <a:lvl6pPr marL="432000" indent="-108000">
              <a:spcAft>
                <a:spcPts val="0"/>
              </a:spcAft>
              <a:defRPr sz="1050"/>
            </a:lvl6pPr>
            <a:lvl7pPr marL="432000" indent="-108000">
              <a:spcAft>
                <a:spcPts val="0"/>
              </a:spcAft>
              <a:defRPr sz="1050"/>
            </a:lvl7pPr>
            <a:lvl8pPr marL="432000" indent="-108000">
              <a:spcAft>
                <a:spcPts val="0"/>
              </a:spcAft>
              <a:defRPr sz="1050"/>
            </a:lvl8pPr>
            <a:lvl9pPr marL="432000" indent="-108000">
              <a:spcAft>
                <a:spcPts val="0"/>
              </a:spcAft>
              <a:defRPr sz="1050"/>
            </a:lvl9pPr>
          </a:lstStyle>
          <a:p>
            <a:pPr lvl="0"/>
            <a:r>
              <a:rPr lang="en-US" noProof="0" dirty="0"/>
              <a:t>Edit text master format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38FBC4-19B8-7C3D-B497-997B7C816E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95324" y="620688"/>
            <a:ext cx="8280000" cy="104400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6B6FB89-4015-7598-64F6-BD3CDB25C2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/>
          <a:p>
            <a:fld id="{CE82B8A1-0CCE-4815-9668-383D7DE7D8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EDFA9E5-9655-7E54-EBDC-30403096F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 dirty="0"/>
              <a:t>Footer: Please add appropriate company</a:t>
            </a:r>
          </a:p>
        </p:txBody>
      </p:sp>
      <p:sp>
        <p:nvSpPr>
          <p:cNvPr id="6" name="Bildplatzhalter 7">
            <a:extLst>
              <a:ext uri="{FF2B5EF4-FFF2-40B4-BE49-F238E27FC236}">
                <a16:creationId xmlns:a16="http://schemas.microsoft.com/office/drawing/2014/main" id="{3099C644-503A-8D97-25EF-0C974414911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4457860" y="2276475"/>
            <a:ext cx="3204000" cy="3960837"/>
          </a:xfrm>
          <a:custGeom>
            <a:avLst/>
            <a:gdLst>
              <a:gd name="connsiteX0" fmla="*/ 0 w 6336704"/>
              <a:gd name="connsiteY0" fmla="*/ 0 h 6237288"/>
              <a:gd name="connsiteX1" fmla="*/ 2484704 w 6336704"/>
              <a:gd name="connsiteY1" fmla="*/ 0 h 6237288"/>
              <a:gd name="connsiteX2" fmla="*/ 5903911 w 6336704"/>
              <a:gd name="connsiteY2" fmla="*/ 0 h 6237288"/>
              <a:gd name="connsiteX3" fmla="*/ 6336704 w 6336704"/>
              <a:gd name="connsiteY3" fmla="*/ 0 h 6237288"/>
              <a:gd name="connsiteX4" fmla="*/ 6336704 w 6336704"/>
              <a:gd name="connsiteY4" fmla="*/ 6237288 h 6237288"/>
              <a:gd name="connsiteX5" fmla="*/ 4247728 w 6336704"/>
              <a:gd name="connsiteY5" fmla="*/ 6237288 h 6237288"/>
              <a:gd name="connsiteX6" fmla="*/ 2484704 w 6336704"/>
              <a:gd name="connsiteY6" fmla="*/ 6237288 h 6237288"/>
              <a:gd name="connsiteX7" fmla="*/ 0 w 6336704"/>
              <a:gd name="connsiteY7" fmla="*/ 6237288 h 6237288"/>
              <a:gd name="connsiteX8" fmla="*/ 0 w 6336704"/>
              <a:gd name="connsiteY8" fmla="*/ 476784 h 6237288"/>
              <a:gd name="connsiteX9" fmla="*/ 0 w 6336704"/>
              <a:gd name="connsiteY9" fmla="*/ 409400 h 6237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36704" h="6237288">
                <a:moveTo>
                  <a:pt x="0" y="0"/>
                </a:moveTo>
                <a:lnTo>
                  <a:pt x="2484704" y="0"/>
                </a:lnTo>
                <a:lnTo>
                  <a:pt x="5903911" y="0"/>
                </a:lnTo>
                <a:lnTo>
                  <a:pt x="6336704" y="0"/>
                </a:lnTo>
                <a:lnTo>
                  <a:pt x="6336704" y="6237288"/>
                </a:lnTo>
                <a:lnTo>
                  <a:pt x="4247728" y="6237288"/>
                </a:lnTo>
                <a:lnTo>
                  <a:pt x="2484704" y="6237288"/>
                </a:lnTo>
                <a:lnTo>
                  <a:pt x="0" y="6237288"/>
                </a:lnTo>
                <a:lnTo>
                  <a:pt x="0" y="476784"/>
                </a:lnTo>
                <a:lnTo>
                  <a:pt x="0" y="4094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bIns="576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2pPr>
            <a:lvl3pPr marL="0" indent="0" algn="ctr">
              <a:buNone/>
              <a:defRPr sz="800">
                <a:latin typeface="+mn-lt"/>
              </a:defRPr>
            </a:lvl3pPr>
            <a:lvl4pPr marL="0" indent="0" algn="ctr">
              <a:buNone/>
              <a:defRPr sz="800">
                <a:latin typeface="+mn-lt"/>
              </a:defRPr>
            </a:lvl4pPr>
            <a:lvl5pPr marL="0" indent="0" algn="ctr">
              <a:buNone/>
              <a:defRPr sz="800">
                <a:latin typeface="+mn-lt"/>
              </a:defRPr>
            </a:lvl5pPr>
            <a:lvl6pPr marL="0" indent="0" algn="ctr">
              <a:buNone/>
              <a:defRPr sz="800">
                <a:latin typeface="+mn-lt"/>
              </a:defRPr>
            </a:lvl6pPr>
            <a:lvl7pPr marL="0" indent="0" algn="ctr">
              <a:buNone/>
              <a:defRPr sz="800">
                <a:latin typeface="+mn-lt"/>
              </a:defRPr>
            </a:lvl7pPr>
            <a:lvl8pPr marL="0" indent="0" algn="ctr">
              <a:buNone/>
              <a:defRPr sz="800">
                <a:latin typeface="+mn-lt"/>
              </a:defRPr>
            </a:lvl8pPr>
            <a:lvl9pPr marL="0" indent="0" algn="ctr">
              <a:buNone/>
              <a:defRPr sz="800">
                <a:latin typeface="+mn-lt"/>
              </a:defRPr>
            </a:lvl9pPr>
          </a:lstStyle>
          <a:p>
            <a:pPr lvl="0"/>
            <a:r>
              <a:rPr lang="en-US" noProof="0" dirty="0"/>
              <a:t>Insert image by clicking on the icon</a:t>
            </a:r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5F17AA43-E5FE-1111-8A8B-34DC3EADBF5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95400" y="2276872"/>
            <a:ext cx="1008187" cy="864493"/>
          </a:xfrm>
          <a:custGeom>
            <a:avLst/>
            <a:gdLst>
              <a:gd name="connsiteX0" fmla="*/ 0 w 6336704"/>
              <a:gd name="connsiteY0" fmla="*/ 0 h 6237288"/>
              <a:gd name="connsiteX1" fmla="*/ 2484704 w 6336704"/>
              <a:gd name="connsiteY1" fmla="*/ 0 h 6237288"/>
              <a:gd name="connsiteX2" fmla="*/ 5903911 w 6336704"/>
              <a:gd name="connsiteY2" fmla="*/ 0 h 6237288"/>
              <a:gd name="connsiteX3" fmla="*/ 6336704 w 6336704"/>
              <a:gd name="connsiteY3" fmla="*/ 0 h 6237288"/>
              <a:gd name="connsiteX4" fmla="*/ 6336704 w 6336704"/>
              <a:gd name="connsiteY4" fmla="*/ 6237288 h 6237288"/>
              <a:gd name="connsiteX5" fmla="*/ 4247728 w 6336704"/>
              <a:gd name="connsiteY5" fmla="*/ 6237288 h 6237288"/>
              <a:gd name="connsiteX6" fmla="*/ 2484704 w 6336704"/>
              <a:gd name="connsiteY6" fmla="*/ 6237288 h 6237288"/>
              <a:gd name="connsiteX7" fmla="*/ 0 w 6336704"/>
              <a:gd name="connsiteY7" fmla="*/ 6237288 h 6237288"/>
              <a:gd name="connsiteX8" fmla="*/ 0 w 6336704"/>
              <a:gd name="connsiteY8" fmla="*/ 476784 h 6237288"/>
              <a:gd name="connsiteX9" fmla="*/ 0 w 6336704"/>
              <a:gd name="connsiteY9" fmla="*/ 409400 h 6237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36704" h="6237288">
                <a:moveTo>
                  <a:pt x="0" y="0"/>
                </a:moveTo>
                <a:lnTo>
                  <a:pt x="2484704" y="0"/>
                </a:lnTo>
                <a:lnTo>
                  <a:pt x="5903911" y="0"/>
                </a:lnTo>
                <a:lnTo>
                  <a:pt x="6336704" y="0"/>
                </a:lnTo>
                <a:lnTo>
                  <a:pt x="6336704" y="6237288"/>
                </a:lnTo>
                <a:lnTo>
                  <a:pt x="4247728" y="6237288"/>
                </a:lnTo>
                <a:lnTo>
                  <a:pt x="2484704" y="6237288"/>
                </a:lnTo>
                <a:lnTo>
                  <a:pt x="0" y="6237288"/>
                </a:lnTo>
                <a:lnTo>
                  <a:pt x="0" y="476784"/>
                </a:lnTo>
                <a:lnTo>
                  <a:pt x="0" y="4094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36000" rIns="36000" bIns="468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700"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2pPr>
            <a:lvl3pPr marL="0" indent="0" algn="ctr">
              <a:buNone/>
              <a:defRPr sz="800">
                <a:latin typeface="+mn-lt"/>
              </a:defRPr>
            </a:lvl3pPr>
            <a:lvl4pPr marL="0" indent="0" algn="ctr">
              <a:buNone/>
              <a:defRPr sz="800">
                <a:latin typeface="+mn-lt"/>
              </a:defRPr>
            </a:lvl4pPr>
            <a:lvl5pPr marL="0" indent="0" algn="ctr">
              <a:buNone/>
              <a:defRPr sz="800">
                <a:latin typeface="+mn-lt"/>
              </a:defRPr>
            </a:lvl5pPr>
            <a:lvl6pPr marL="0" indent="0" algn="ctr">
              <a:buNone/>
              <a:defRPr sz="800">
                <a:latin typeface="+mn-lt"/>
              </a:defRPr>
            </a:lvl6pPr>
            <a:lvl7pPr marL="0" indent="0" algn="ctr">
              <a:buNone/>
              <a:defRPr sz="800">
                <a:latin typeface="+mn-lt"/>
              </a:defRPr>
            </a:lvl7pPr>
            <a:lvl8pPr marL="0" indent="0" algn="ctr">
              <a:buNone/>
              <a:defRPr sz="800">
                <a:latin typeface="+mn-lt"/>
              </a:defRPr>
            </a:lvl8pPr>
            <a:lvl9pPr marL="0" indent="0" algn="ctr">
              <a:buNone/>
              <a:defRPr sz="800">
                <a:latin typeface="+mn-lt"/>
              </a:defRPr>
            </a:lvl9pPr>
          </a:lstStyle>
          <a:p>
            <a:pPr lvl="0"/>
            <a:r>
              <a:rPr lang="en-US" noProof="0" dirty="0"/>
              <a:t>Insert product image by clicking on the icon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3B9959E-F418-44F9-29D1-705C7324623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695325" y="3212976"/>
            <a:ext cx="1008187" cy="864493"/>
          </a:xfrm>
          <a:custGeom>
            <a:avLst/>
            <a:gdLst>
              <a:gd name="connsiteX0" fmla="*/ 0 w 6336704"/>
              <a:gd name="connsiteY0" fmla="*/ 0 h 6237288"/>
              <a:gd name="connsiteX1" fmla="*/ 2484704 w 6336704"/>
              <a:gd name="connsiteY1" fmla="*/ 0 h 6237288"/>
              <a:gd name="connsiteX2" fmla="*/ 5903911 w 6336704"/>
              <a:gd name="connsiteY2" fmla="*/ 0 h 6237288"/>
              <a:gd name="connsiteX3" fmla="*/ 6336704 w 6336704"/>
              <a:gd name="connsiteY3" fmla="*/ 0 h 6237288"/>
              <a:gd name="connsiteX4" fmla="*/ 6336704 w 6336704"/>
              <a:gd name="connsiteY4" fmla="*/ 6237288 h 6237288"/>
              <a:gd name="connsiteX5" fmla="*/ 4247728 w 6336704"/>
              <a:gd name="connsiteY5" fmla="*/ 6237288 h 6237288"/>
              <a:gd name="connsiteX6" fmla="*/ 2484704 w 6336704"/>
              <a:gd name="connsiteY6" fmla="*/ 6237288 h 6237288"/>
              <a:gd name="connsiteX7" fmla="*/ 0 w 6336704"/>
              <a:gd name="connsiteY7" fmla="*/ 6237288 h 6237288"/>
              <a:gd name="connsiteX8" fmla="*/ 0 w 6336704"/>
              <a:gd name="connsiteY8" fmla="*/ 476784 h 6237288"/>
              <a:gd name="connsiteX9" fmla="*/ 0 w 6336704"/>
              <a:gd name="connsiteY9" fmla="*/ 409400 h 6237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36704" h="6237288">
                <a:moveTo>
                  <a:pt x="0" y="0"/>
                </a:moveTo>
                <a:lnTo>
                  <a:pt x="2484704" y="0"/>
                </a:lnTo>
                <a:lnTo>
                  <a:pt x="5903911" y="0"/>
                </a:lnTo>
                <a:lnTo>
                  <a:pt x="6336704" y="0"/>
                </a:lnTo>
                <a:lnTo>
                  <a:pt x="6336704" y="6237288"/>
                </a:lnTo>
                <a:lnTo>
                  <a:pt x="4247728" y="6237288"/>
                </a:lnTo>
                <a:lnTo>
                  <a:pt x="2484704" y="6237288"/>
                </a:lnTo>
                <a:lnTo>
                  <a:pt x="0" y="6237288"/>
                </a:lnTo>
                <a:lnTo>
                  <a:pt x="0" y="476784"/>
                </a:lnTo>
                <a:lnTo>
                  <a:pt x="0" y="4094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36000" rIns="36000" bIns="468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700"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2pPr>
            <a:lvl3pPr marL="0" indent="0" algn="ctr">
              <a:buNone/>
              <a:defRPr sz="800">
                <a:latin typeface="+mn-lt"/>
              </a:defRPr>
            </a:lvl3pPr>
            <a:lvl4pPr marL="0" indent="0" algn="ctr">
              <a:buNone/>
              <a:defRPr sz="800">
                <a:latin typeface="+mn-lt"/>
              </a:defRPr>
            </a:lvl4pPr>
            <a:lvl5pPr marL="0" indent="0" algn="ctr">
              <a:buNone/>
              <a:defRPr sz="800">
                <a:latin typeface="+mn-lt"/>
              </a:defRPr>
            </a:lvl5pPr>
            <a:lvl6pPr marL="0" indent="0" algn="ctr">
              <a:buNone/>
              <a:defRPr sz="800">
                <a:latin typeface="+mn-lt"/>
              </a:defRPr>
            </a:lvl6pPr>
            <a:lvl7pPr marL="0" indent="0" algn="ctr">
              <a:buNone/>
              <a:defRPr sz="800">
                <a:latin typeface="+mn-lt"/>
              </a:defRPr>
            </a:lvl7pPr>
            <a:lvl8pPr marL="0" indent="0" algn="ctr">
              <a:buNone/>
              <a:defRPr sz="800">
                <a:latin typeface="+mn-lt"/>
              </a:defRPr>
            </a:lvl8pPr>
            <a:lvl9pPr marL="0" indent="0" algn="ctr">
              <a:buNone/>
              <a:defRPr sz="800">
                <a:latin typeface="+mn-lt"/>
              </a:defRPr>
            </a:lvl9pPr>
          </a:lstStyle>
          <a:p>
            <a:pPr lvl="0"/>
            <a:r>
              <a:rPr lang="en-US" noProof="0" dirty="0"/>
              <a:t>Insert product image by clicking on the icon</a:t>
            </a:r>
          </a:p>
        </p:txBody>
      </p:sp>
      <p:sp>
        <p:nvSpPr>
          <p:cNvPr id="9" name="Bildplatzhalter 7">
            <a:extLst>
              <a:ext uri="{FF2B5EF4-FFF2-40B4-BE49-F238E27FC236}">
                <a16:creationId xmlns:a16="http://schemas.microsoft.com/office/drawing/2014/main" id="{1EA330A9-D27F-3BD1-53DB-6753B187781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695400" y="4149080"/>
            <a:ext cx="1008187" cy="864493"/>
          </a:xfrm>
          <a:custGeom>
            <a:avLst/>
            <a:gdLst>
              <a:gd name="connsiteX0" fmla="*/ 0 w 6336704"/>
              <a:gd name="connsiteY0" fmla="*/ 0 h 6237288"/>
              <a:gd name="connsiteX1" fmla="*/ 2484704 w 6336704"/>
              <a:gd name="connsiteY1" fmla="*/ 0 h 6237288"/>
              <a:gd name="connsiteX2" fmla="*/ 5903911 w 6336704"/>
              <a:gd name="connsiteY2" fmla="*/ 0 h 6237288"/>
              <a:gd name="connsiteX3" fmla="*/ 6336704 w 6336704"/>
              <a:gd name="connsiteY3" fmla="*/ 0 h 6237288"/>
              <a:gd name="connsiteX4" fmla="*/ 6336704 w 6336704"/>
              <a:gd name="connsiteY4" fmla="*/ 6237288 h 6237288"/>
              <a:gd name="connsiteX5" fmla="*/ 4247728 w 6336704"/>
              <a:gd name="connsiteY5" fmla="*/ 6237288 h 6237288"/>
              <a:gd name="connsiteX6" fmla="*/ 2484704 w 6336704"/>
              <a:gd name="connsiteY6" fmla="*/ 6237288 h 6237288"/>
              <a:gd name="connsiteX7" fmla="*/ 0 w 6336704"/>
              <a:gd name="connsiteY7" fmla="*/ 6237288 h 6237288"/>
              <a:gd name="connsiteX8" fmla="*/ 0 w 6336704"/>
              <a:gd name="connsiteY8" fmla="*/ 476784 h 6237288"/>
              <a:gd name="connsiteX9" fmla="*/ 0 w 6336704"/>
              <a:gd name="connsiteY9" fmla="*/ 409400 h 6237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36704" h="6237288">
                <a:moveTo>
                  <a:pt x="0" y="0"/>
                </a:moveTo>
                <a:lnTo>
                  <a:pt x="2484704" y="0"/>
                </a:lnTo>
                <a:lnTo>
                  <a:pt x="5903911" y="0"/>
                </a:lnTo>
                <a:lnTo>
                  <a:pt x="6336704" y="0"/>
                </a:lnTo>
                <a:lnTo>
                  <a:pt x="6336704" y="6237288"/>
                </a:lnTo>
                <a:lnTo>
                  <a:pt x="4247728" y="6237288"/>
                </a:lnTo>
                <a:lnTo>
                  <a:pt x="2484704" y="6237288"/>
                </a:lnTo>
                <a:lnTo>
                  <a:pt x="0" y="6237288"/>
                </a:lnTo>
                <a:lnTo>
                  <a:pt x="0" y="476784"/>
                </a:lnTo>
                <a:lnTo>
                  <a:pt x="0" y="4094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36000" rIns="36000" bIns="468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700"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2pPr>
            <a:lvl3pPr marL="0" indent="0" algn="ctr">
              <a:buNone/>
              <a:defRPr sz="800">
                <a:latin typeface="+mn-lt"/>
              </a:defRPr>
            </a:lvl3pPr>
            <a:lvl4pPr marL="0" indent="0" algn="ctr">
              <a:buNone/>
              <a:defRPr sz="800">
                <a:latin typeface="+mn-lt"/>
              </a:defRPr>
            </a:lvl4pPr>
            <a:lvl5pPr marL="0" indent="0" algn="ctr">
              <a:buNone/>
              <a:defRPr sz="800">
                <a:latin typeface="+mn-lt"/>
              </a:defRPr>
            </a:lvl5pPr>
            <a:lvl6pPr marL="0" indent="0" algn="ctr">
              <a:buNone/>
              <a:defRPr sz="800">
                <a:latin typeface="+mn-lt"/>
              </a:defRPr>
            </a:lvl6pPr>
            <a:lvl7pPr marL="0" indent="0" algn="ctr">
              <a:buNone/>
              <a:defRPr sz="800">
                <a:latin typeface="+mn-lt"/>
              </a:defRPr>
            </a:lvl7pPr>
            <a:lvl8pPr marL="0" indent="0" algn="ctr">
              <a:buNone/>
              <a:defRPr sz="800">
                <a:latin typeface="+mn-lt"/>
              </a:defRPr>
            </a:lvl8pPr>
            <a:lvl9pPr marL="0" indent="0" algn="ctr">
              <a:buNone/>
              <a:defRPr sz="800">
                <a:latin typeface="+mn-lt"/>
              </a:defRPr>
            </a:lvl9pPr>
          </a:lstStyle>
          <a:p>
            <a:pPr lvl="0"/>
            <a:r>
              <a:rPr lang="en-US" noProof="0" dirty="0"/>
              <a:t>Insert product image by clicking on the icon</a:t>
            </a:r>
          </a:p>
        </p:txBody>
      </p:sp>
      <p:sp>
        <p:nvSpPr>
          <p:cNvPr id="10" name="Bildplatzhalter 7">
            <a:extLst>
              <a:ext uri="{FF2B5EF4-FFF2-40B4-BE49-F238E27FC236}">
                <a16:creationId xmlns:a16="http://schemas.microsoft.com/office/drawing/2014/main" id="{D27F506C-3944-4ED4-140B-F26DEF25E07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695400" y="5085184"/>
            <a:ext cx="1008187" cy="864493"/>
          </a:xfrm>
          <a:custGeom>
            <a:avLst/>
            <a:gdLst>
              <a:gd name="connsiteX0" fmla="*/ 0 w 6336704"/>
              <a:gd name="connsiteY0" fmla="*/ 0 h 6237288"/>
              <a:gd name="connsiteX1" fmla="*/ 2484704 w 6336704"/>
              <a:gd name="connsiteY1" fmla="*/ 0 h 6237288"/>
              <a:gd name="connsiteX2" fmla="*/ 5903911 w 6336704"/>
              <a:gd name="connsiteY2" fmla="*/ 0 h 6237288"/>
              <a:gd name="connsiteX3" fmla="*/ 6336704 w 6336704"/>
              <a:gd name="connsiteY3" fmla="*/ 0 h 6237288"/>
              <a:gd name="connsiteX4" fmla="*/ 6336704 w 6336704"/>
              <a:gd name="connsiteY4" fmla="*/ 6237288 h 6237288"/>
              <a:gd name="connsiteX5" fmla="*/ 4247728 w 6336704"/>
              <a:gd name="connsiteY5" fmla="*/ 6237288 h 6237288"/>
              <a:gd name="connsiteX6" fmla="*/ 2484704 w 6336704"/>
              <a:gd name="connsiteY6" fmla="*/ 6237288 h 6237288"/>
              <a:gd name="connsiteX7" fmla="*/ 0 w 6336704"/>
              <a:gd name="connsiteY7" fmla="*/ 6237288 h 6237288"/>
              <a:gd name="connsiteX8" fmla="*/ 0 w 6336704"/>
              <a:gd name="connsiteY8" fmla="*/ 476784 h 6237288"/>
              <a:gd name="connsiteX9" fmla="*/ 0 w 6336704"/>
              <a:gd name="connsiteY9" fmla="*/ 409400 h 6237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36704" h="6237288">
                <a:moveTo>
                  <a:pt x="0" y="0"/>
                </a:moveTo>
                <a:lnTo>
                  <a:pt x="2484704" y="0"/>
                </a:lnTo>
                <a:lnTo>
                  <a:pt x="5903911" y="0"/>
                </a:lnTo>
                <a:lnTo>
                  <a:pt x="6336704" y="0"/>
                </a:lnTo>
                <a:lnTo>
                  <a:pt x="6336704" y="6237288"/>
                </a:lnTo>
                <a:lnTo>
                  <a:pt x="4247728" y="6237288"/>
                </a:lnTo>
                <a:lnTo>
                  <a:pt x="2484704" y="6237288"/>
                </a:lnTo>
                <a:lnTo>
                  <a:pt x="0" y="6237288"/>
                </a:lnTo>
                <a:lnTo>
                  <a:pt x="0" y="476784"/>
                </a:lnTo>
                <a:lnTo>
                  <a:pt x="0" y="4094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36000" rIns="36000" bIns="468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700"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2pPr>
            <a:lvl3pPr marL="0" indent="0" algn="ctr">
              <a:buNone/>
              <a:defRPr sz="800">
                <a:latin typeface="+mn-lt"/>
              </a:defRPr>
            </a:lvl3pPr>
            <a:lvl4pPr marL="0" indent="0" algn="ctr">
              <a:buNone/>
              <a:defRPr sz="800">
                <a:latin typeface="+mn-lt"/>
              </a:defRPr>
            </a:lvl4pPr>
            <a:lvl5pPr marL="0" indent="0" algn="ctr">
              <a:buNone/>
              <a:defRPr sz="800">
                <a:latin typeface="+mn-lt"/>
              </a:defRPr>
            </a:lvl5pPr>
            <a:lvl6pPr marL="0" indent="0" algn="ctr">
              <a:buNone/>
              <a:defRPr sz="800">
                <a:latin typeface="+mn-lt"/>
              </a:defRPr>
            </a:lvl6pPr>
            <a:lvl7pPr marL="0" indent="0" algn="ctr">
              <a:buNone/>
              <a:defRPr sz="800">
                <a:latin typeface="+mn-lt"/>
              </a:defRPr>
            </a:lvl7pPr>
            <a:lvl8pPr marL="0" indent="0" algn="ctr">
              <a:buNone/>
              <a:defRPr sz="800">
                <a:latin typeface="+mn-lt"/>
              </a:defRPr>
            </a:lvl8pPr>
            <a:lvl9pPr marL="0" indent="0" algn="ctr">
              <a:buNone/>
              <a:defRPr sz="800">
                <a:latin typeface="+mn-lt"/>
              </a:defRPr>
            </a:lvl9pPr>
          </a:lstStyle>
          <a:p>
            <a:pPr lvl="0"/>
            <a:r>
              <a:rPr lang="en-US" noProof="0" dirty="0"/>
              <a:t>Insert product image by clicking on the icon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43F7D6B1-FF73-88DC-1E1E-B751BDCF0D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1847528" y="2276474"/>
            <a:ext cx="2448000" cy="864000"/>
          </a:xfrm>
          <a:solidFill>
            <a:schemeClr val="bg1"/>
          </a:solidFill>
          <a:effectLst>
            <a:outerShdw dist="12700" dir="5400000" algn="ctr" rotWithShape="0">
              <a:schemeClr val="tx1"/>
            </a:outerShdw>
          </a:effectLst>
        </p:spPr>
        <p:txBody>
          <a:bodyPr lIns="0" tIns="0" rIns="0" bIns="0"/>
          <a:lstStyle>
            <a:lvl1pPr>
              <a:spcAft>
                <a:spcPts val="300"/>
              </a:spcAft>
              <a:defRPr sz="1100"/>
            </a:lvl1pPr>
            <a:lvl2pPr>
              <a:spcAft>
                <a:spcPts val="0"/>
              </a:spcAft>
              <a:defRPr sz="1050"/>
            </a:lvl2pPr>
            <a:lvl3pPr marL="108000" indent="-108000">
              <a:spcAft>
                <a:spcPts val="0"/>
              </a:spcAft>
              <a:defRPr sz="1050"/>
            </a:lvl3pPr>
            <a:lvl4pPr marL="216000" indent="-108000">
              <a:spcAft>
                <a:spcPts val="0"/>
              </a:spcAft>
              <a:defRPr sz="1050"/>
            </a:lvl4pPr>
            <a:lvl5pPr marL="324000" indent="-108000">
              <a:spcAft>
                <a:spcPts val="0"/>
              </a:spcAft>
              <a:defRPr sz="1050"/>
            </a:lvl5pPr>
            <a:lvl6pPr marL="432000" indent="-108000">
              <a:spcAft>
                <a:spcPts val="0"/>
              </a:spcAft>
              <a:defRPr sz="1050"/>
            </a:lvl6pPr>
            <a:lvl7pPr marL="432000" indent="-108000">
              <a:spcAft>
                <a:spcPts val="0"/>
              </a:spcAft>
              <a:defRPr sz="1050"/>
            </a:lvl7pPr>
            <a:lvl8pPr marL="432000" indent="-108000">
              <a:spcAft>
                <a:spcPts val="0"/>
              </a:spcAft>
              <a:defRPr sz="1050"/>
            </a:lvl8pPr>
            <a:lvl9pPr marL="432000" indent="-108000">
              <a:spcAft>
                <a:spcPts val="0"/>
              </a:spcAft>
              <a:defRPr sz="1050"/>
            </a:lvl9pPr>
          </a:lstStyle>
          <a:p>
            <a:pPr lvl="0"/>
            <a:r>
              <a:rPr lang="en-US" noProof="0" dirty="0"/>
              <a:t>Edit text master format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7" name="Bildplatzhalter 7">
            <a:extLst>
              <a:ext uri="{FF2B5EF4-FFF2-40B4-BE49-F238E27FC236}">
                <a16:creationId xmlns:a16="http://schemas.microsoft.com/office/drawing/2014/main" id="{F401E57F-148A-17C2-02E7-29E775065D8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10416555" y="2276872"/>
            <a:ext cx="1008187" cy="864493"/>
          </a:xfrm>
          <a:custGeom>
            <a:avLst/>
            <a:gdLst>
              <a:gd name="connsiteX0" fmla="*/ 0 w 6336704"/>
              <a:gd name="connsiteY0" fmla="*/ 0 h 6237288"/>
              <a:gd name="connsiteX1" fmla="*/ 2484704 w 6336704"/>
              <a:gd name="connsiteY1" fmla="*/ 0 h 6237288"/>
              <a:gd name="connsiteX2" fmla="*/ 5903911 w 6336704"/>
              <a:gd name="connsiteY2" fmla="*/ 0 h 6237288"/>
              <a:gd name="connsiteX3" fmla="*/ 6336704 w 6336704"/>
              <a:gd name="connsiteY3" fmla="*/ 0 h 6237288"/>
              <a:gd name="connsiteX4" fmla="*/ 6336704 w 6336704"/>
              <a:gd name="connsiteY4" fmla="*/ 6237288 h 6237288"/>
              <a:gd name="connsiteX5" fmla="*/ 4247728 w 6336704"/>
              <a:gd name="connsiteY5" fmla="*/ 6237288 h 6237288"/>
              <a:gd name="connsiteX6" fmla="*/ 2484704 w 6336704"/>
              <a:gd name="connsiteY6" fmla="*/ 6237288 h 6237288"/>
              <a:gd name="connsiteX7" fmla="*/ 0 w 6336704"/>
              <a:gd name="connsiteY7" fmla="*/ 6237288 h 6237288"/>
              <a:gd name="connsiteX8" fmla="*/ 0 w 6336704"/>
              <a:gd name="connsiteY8" fmla="*/ 476784 h 6237288"/>
              <a:gd name="connsiteX9" fmla="*/ 0 w 6336704"/>
              <a:gd name="connsiteY9" fmla="*/ 409400 h 6237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36704" h="6237288">
                <a:moveTo>
                  <a:pt x="0" y="0"/>
                </a:moveTo>
                <a:lnTo>
                  <a:pt x="2484704" y="0"/>
                </a:lnTo>
                <a:lnTo>
                  <a:pt x="5903911" y="0"/>
                </a:lnTo>
                <a:lnTo>
                  <a:pt x="6336704" y="0"/>
                </a:lnTo>
                <a:lnTo>
                  <a:pt x="6336704" y="6237288"/>
                </a:lnTo>
                <a:lnTo>
                  <a:pt x="4247728" y="6237288"/>
                </a:lnTo>
                <a:lnTo>
                  <a:pt x="2484704" y="6237288"/>
                </a:lnTo>
                <a:lnTo>
                  <a:pt x="0" y="6237288"/>
                </a:lnTo>
                <a:lnTo>
                  <a:pt x="0" y="476784"/>
                </a:lnTo>
                <a:lnTo>
                  <a:pt x="0" y="4094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36000" rIns="36000" bIns="468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700"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2pPr>
            <a:lvl3pPr marL="0" indent="0" algn="ctr">
              <a:buNone/>
              <a:defRPr sz="800">
                <a:latin typeface="+mn-lt"/>
              </a:defRPr>
            </a:lvl3pPr>
            <a:lvl4pPr marL="0" indent="0" algn="ctr">
              <a:buNone/>
              <a:defRPr sz="800">
                <a:latin typeface="+mn-lt"/>
              </a:defRPr>
            </a:lvl4pPr>
            <a:lvl5pPr marL="0" indent="0" algn="ctr">
              <a:buNone/>
              <a:defRPr sz="800">
                <a:latin typeface="+mn-lt"/>
              </a:defRPr>
            </a:lvl5pPr>
            <a:lvl6pPr marL="0" indent="0" algn="ctr">
              <a:buNone/>
              <a:defRPr sz="800">
                <a:latin typeface="+mn-lt"/>
              </a:defRPr>
            </a:lvl6pPr>
            <a:lvl7pPr marL="0" indent="0" algn="ctr">
              <a:buNone/>
              <a:defRPr sz="800">
                <a:latin typeface="+mn-lt"/>
              </a:defRPr>
            </a:lvl7pPr>
            <a:lvl8pPr marL="0" indent="0" algn="ctr">
              <a:buNone/>
              <a:defRPr sz="800">
                <a:latin typeface="+mn-lt"/>
              </a:defRPr>
            </a:lvl8pPr>
            <a:lvl9pPr marL="0" indent="0" algn="ctr">
              <a:buNone/>
              <a:defRPr sz="800">
                <a:latin typeface="+mn-lt"/>
              </a:defRPr>
            </a:lvl9pPr>
          </a:lstStyle>
          <a:p>
            <a:pPr lvl="0"/>
            <a:r>
              <a:rPr lang="en-US" noProof="0" dirty="0"/>
              <a:t>Insert product image by clicking on the icon</a:t>
            </a:r>
          </a:p>
        </p:txBody>
      </p:sp>
      <p:sp>
        <p:nvSpPr>
          <p:cNvPr id="18" name="Bildplatzhalter 7">
            <a:extLst>
              <a:ext uri="{FF2B5EF4-FFF2-40B4-BE49-F238E27FC236}">
                <a16:creationId xmlns:a16="http://schemas.microsoft.com/office/drawing/2014/main" id="{08B44D7A-445A-E525-DBC2-0EFE3CF8F52C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10416480" y="3212976"/>
            <a:ext cx="1008187" cy="864493"/>
          </a:xfrm>
          <a:custGeom>
            <a:avLst/>
            <a:gdLst>
              <a:gd name="connsiteX0" fmla="*/ 0 w 6336704"/>
              <a:gd name="connsiteY0" fmla="*/ 0 h 6237288"/>
              <a:gd name="connsiteX1" fmla="*/ 2484704 w 6336704"/>
              <a:gd name="connsiteY1" fmla="*/ 0 h 6237288"/>
              <a:gd name="connsiteX2" fmla="*/ 5903911 w 6336704"/>
              <a:gd name="connsiteY2" fmla="*/ 0 h 6237288"/>
              <a:gd name="connsiteX3" fmla="*/ 6336704 w 6336704"/>
              <a:gd name="connsiteY3" fmla="*/ 0 h 6237288"/>
              <a:gd name="connsiteX4" fmla="*/ 6336704 w 6336704"/>
              <a:gd name="connsiteY4" fmla="*/ 6237288 h 6237288"/>
              <a:gd name="connsiteX5" fmla="*/ 4247728 w 6336704"/>
              <a:gd name="connsiteY5" fmla="*/ 6237288 h 6237288"/>
              <a:gd name="connsiteX6" fmla="*/ 2484704 w 6336704"/>
              <a:gd name="connsiteY6" fmla="*/ 6237288 h 6237288"/>
              <a:gd name="connsiteX7" fmla="*/ 0 w 6336704"/>
              <a:gd name="connsiteY7" fmla="*/ 6237288 h 6237288"/>
              <a:gd name="connsiteX8" fmla="*/ 0 w 6336704"/>
              <a:gd name="connsiteY8" fmla="*/ 476784 h 6237288"/>
              <a:gd name="connsiteX9" fmla="*/ 0 w 6336704"/>
              <a:gd name="connsiteY9" fmla="*/ 409400 h 6237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36704" h="6237288">
                <a:moveTo>
                  <a:pt x="0" y="0"/>
                </a:moveTo>
                <a:lnTo>
                  <a:pt x="2484704" y="0"/>
                </a:lnTo>
                <a:lnTo>
                  <a:pt x="5903911" y="0"/>
                </a:lnTo>
                <a:lnTo>
                  <a:pt x="6336704" y="0"/>
                </a:lnTo>
                <a:lnTo>
                  <a:pt x="6336704" y="6237288"/>
                </a:lnTo>
                <a:lnTo>
                  <a:pt x="4247728" y="6237288"/>
                </a:lnTo>
                <a:lnTo>
                  <a:pt x="2484704" y="6237288"/>
                </a:lnTo>
                <a:lnTo>
                  <a:pt x="0" y="6237288"/>
                </a:lnTo>
                <a:lnTo>
                  <a:pt x="0" y="476784"/>
                </a:lnTo>
                <a:lnTo>
                  <a:pt x="0" y="4094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36000" rIns="36000" bIns="468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700"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2pPr>
            <a:lvl3pPr marL="0" indent="0" algn="ctr">
              <a:buNone/>
              <a:defRPr sz="800">
                <a:latin typeface="+mn-lt"/>
              </a:defRPr>
            </a:lvl3pPr>
            <a:lvl4pPr marL="0" indent="0" algn="ctr">
              <a:buNone/>
              <a:defRPr sz="800">
                <a:latin typeface="+mn-lt"/>
              </a:defRPr>
            </a:lvl4pPr>
            <a:lvl5pPr marL="0" indent="0" algn="ctr">
              <a:buNone/>
              <a:defRPr sz="800">
                <a:latin typeface="+mn-lt"/>
              </a:defRPr>
            </a:lvl5pPr>
            <a:lvl6pPr marL="0" indent="0" algn="ctr">
              <a:buNone/>
              <a:defRPr sz="800">
                <a:latin typeface="+mn-lt"/>
              </a:defRPr>
            </a:lvl6pPr>
            <a:lvl7pPr marL="0" indent="0" algn="ctr">
              <a:buNone/>
              <a:defRPr sz="800">
                <a:latin typeface="+mn-lt"/>
              </a:defRPr>
            </a:lvl7pPr>
            <a:lvl8pPr marL="0" indent="0" algn="ctr">
              <a:buNone/>
              <a:defRPr sz="800">
                <a:latin typeface="+mn-lt"/>
              </a:defRPr>
            </a:lvl8pPr>
            <a:lvl9pPr marL="0" indent="0" algn="ctr">
              <a:buNone/>
              <a:defRPr sz="800">
                <a:latin typeface="+mn-lt"/>
              </a:defRPr>
            </a:lvl9pPr>
          </a:lstStyle>
          <a:p>
            <a:pPr lvl="0"/>
            <a:r>
              <a:rPr lang="en-US" noProof="0" dirty="0"/>
              <a:t>Insert product image by clicking on the icon</a:t>
            </a:r>
          </a:p>
        </p:txBody>
      </p:sp>
      <p:sp>
        <p:nvSpPr>
          <p:cNvPr id="19" name="Bildplatzhalter 7">
            <a:extLst>
              <a:ext uri="{FF2B5EF4-FFF2-40B4-BE49-F238E27FC236}">
                <a16:creationId xmlns:a16="http://schemas.microsoft.com/office/drawing/2014/main" id="{E6ACE6A8-B6C9-93C4-8188-B1A3960456C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 bwMode="gray">
          <a:xfrm>
            <a:off x="10416555" y="4149080"/>
            <a:ext cx="1008187" cy="864493"/>
          </a:xfrm>
          <a:custGeom>
            <a:avLst/>
            <a:gdLst>
              <a:gd name="connsiteX0" fmla="*/ 0 w 6336704"/>
              <a:gd name="connsiteY0" fmla="*/ 0 h 6237288"/>
              <a:gd name="connsiteX1" fmla="*/ 2484704 w 6336704"/>
              <a:gd name="connsiteY1" fmla="*/ 0 h 6237288"/>
              <a:gd name="connsiteX2" fmla="*/ 5903911 w 6336704"/>
              <a:gd name="connsiteY2" fmla="*/ 0 h 6237288"/>
              <a:gd name="connsiteX3" fmla="*/ 6336704 w 6336704"/>
              <a:gd name="connsiteY3" fmla="*/ 0 h 6237288"/>
              <a:gd name="connsiteX4" fmla="*/ 6336704 w 6336704"/>
              <a:gd name="connsiteY4" fmla="*/ 6237288 h 6237288"/>
              <a:gd name="connsiteX5" fmla="*/ 4247728 w 6336704"/>
              <a:gd name="connsiteY5" fmla="*/ 6237288 h 6237288"/>
              <a:gd name="connsiteX6" fmla="*/ 2484704 w 6336704"/>
              <a:gd name="connsiteY6" fmla="*/ 6237288 h 6237288"/>
              <a:gd name="connsiteX7" fmla="*/ 0 w 6336704"/>
              <a:gd name="connsiteY7" fmla="*/ 6237288 h 6237288"/>
              <a:gd name="connsiteX8" fmla="*/ 0 w 6336704"/>
              <a:gd name="connsiteY8" fmla="*/ 476784 h 6237288"/>
              <a:gd name="connsiteX9" fmla="*/ 0 w 6336704"/>
              <a:gd name="connsiteY9" fmla="*/ 409400 h 6237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36704" h="6237288">
                <a:moveTo>
                  <a:pt x="0" y="0"/>
                </a:moveTo>
                <a:lnTo>
                  <a:pt x="2484704" y="0"/>
                </a:lnTo>
                <a:lnTo>
                  <a:pt x="5903911" y="0"/>
                </a:lnTo>
                <a:lnTo>
                  <a:pt x="6336704" y="0"/>
                </a:lnTo>
                <a:lnTo>
                  <a:pt x="6336704" y="6237288"/>
                </a:lnTo>
                <a:lnTo>
                  <a:pt x="4247728" y="6237288"/>
                </a:lnTo>
                <a:lnTo>
                  <a:pt x="2484704" y="6237288"/>
                </a:lnTo>
                <a:lnTo>
                  <a:pt x="0" y="6237288"/>
                </a:lnTo>
                <a:lnTo>
                  <a:pt x="0" y="476784"/>
                </a:lnTo>
                <a:lnTo>
                  <a:pt x="0" y="4094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36000" rIns="36000" bIns="468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700"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2pPr>
            <a:lvl3pPr marL="0" indent="0" algn="ctr">
              <a:buNone/>
              <a:defRPr sz="800">
                <a:latin typeface="+mn-lt"/>
              </a:defRPr>
            </a:lvl3pPr>
            <a:lvl4pPr marL="0" indent="0" algn="ctr">
              <a:buNone/>
              <a:defRPr sz="800">
                <a:latin typeface="+mn-lt"/>
              </a:defRPr>
            </a:lvl4pPr>
            <a:lvl5pPr marL="0" indent="0" algn="ctr">
              <a:buNone/>
              <a:defRPr sz="800">
                <a:latin typeface="+mn-lt"/>
              </a:defRPr>
            </a:lvl5pPr>
            <a:lvl6pPr marL="0" indent="0" algn="ctr">
              <a:buNone/>
              <a:defRPr sz="800">
                <a:latin typeface="+mn-lt"/>
              </a:defRPr>
            </a:lvl6pPr>
            <a:lvl7pPr marL="0" indent="0" algn="ctr">
              <a:buNone/>
              <a:defRPr sz="800">
                <a:latin typeface="+mn-lt"/>
              </a:defRPr>
            </a:lvl7pPr>
            <a:lvl8pPr marL="0" indent="0" algn="ctr">
              <a:buNone/>
              <a:defRPr sz="800">
                <a:latin typeface="+mn-lt"/>
              </a:defRPr>
            </a:lvl8pPr>
            <a:lvl9pPr marL="0" indent="0" algn="ctr">
              <a:buNone/>
              <a:defRPr sz="800">
                <a:latin typeface="+mn-lt"/>
              </a:defRPr>
            </a:lvl9pPr>
          </a:lstStyle>
          <a:p>
            <a:pPr lvl="0"/>
            <a:r>
              <a:rPr lang="en-US" noProof="0" dirty="0"/>
              <a:t>Insert product image by clicking on the icon</a:t>
            </a:r>
          </a:p>
        </p:txBody>
      </p:sp>
      <p:sp>
        <p:nvSpPr>
          <p:cNvPr id="20" name="Bildplatzhalter 7">
            <a:extLst>
              <a:ext uri="{FF2B5EF4-FFF2-40B4-BE49-F238E27FC236}">
                <a16:creationId xmlns:a16="http://schemas.microsoft.com/office/drawing/2014/main" id="{D7C27DA8-42F0-4F9C-3C53-4F66BDF6D84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 bwMode="gray">
          <a:xfrm>
            <a:off x="10416555" y="5085184"/>
            <a:ext cx="1008187" cy="864493"/>
          </a:xfrm>
          <a:custGeom>
            <a:avLst/>
            <a:gdLst>
              <a:gd name="connsiteX0" fmla="*/ 0 w 6336704"/>
              <a:gd name="connsiteY0" fmla="*/ 0 h 6237288"/>
              <a:gd name="connsiteX1" fmla="*/ 2484704 w 6336704"/>
              <a:gd name="connsiteY1" fmla="*/ 0 h 6237288"/>
              <a:gd name="connsiteX2" fmla="*/ 5903911 w 6336704"/>
              <a:gd name="connsiteY2" fmla="*/ 0 h 6237288"/>
              <a:gd name="connsiteX3" fmla="*/ 6336704 w 6336704"/>
              <a:gd name="connsiteY3" fmla="*/ 0 h 6237288"/>
              <a:gd name="connsiteX4" fmla="*/ 6336704 w 6336704"/>
              <a:gd name="connsiteY4" fmla="*/ 6237288 h 6237288"/>
              <a:gd name="connsiteX5" fmla="*/ 4247728 w 6336704"/>
              <a:gd name="connsiteY5" fmla="*/ 6237288 h 6237288"/>
              <a:gd name="connsiteX6" fmla="*/ 2484704 w 6336704"/>
              <a:gd name="connsiteY6" fmla="*/ 6237288 h 6237288"/>
              <a:gd name="connsiteX7" fmla="*/ 0 w 6336704"/>
              <a:gd name="connsiteY7" fmla="*/ 6237288 h 6237288"/>
              <a:gd name="connsiteX8" fmla="*/ 0 w 6336704"/>
              <a:gd name="connsiteY8" fmla="*/ 476784 h 6237288"/>
              <a:gd name="connsiteX9" fmla="*/ 0 w 6336704"/>
              <a:gd name="connsiteY9" fmla="*/ 409400 h 6237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36704" h="6237288">
                <a:moveTo>
                  <a:pt x="0" y="0"/>
                </a:moveTo>
                <a:lnTo>
                  <a:pt x="2484704" y="0"/>
                </a:lnTo>
                <a:lnTo>
                  <a:pt x="5903911" y="0"/>
                </a:lnTo>
                <a:lnTo>
                  <a:pt x="6336704" y="0"/>
                </a:lnTo>
                <a:lnTo>
                  <a:pt x="6336704" y="6237288"/>
                </a:lnTo>
                <a:lnTo>
                  <a:pt x="4247728" y="6237288"/>
                </a:lnTo>
                <a:lnTo>
                  <a:pt x="2484704" y="6237288"/>
                </a:lnTo>
                <a:lnTo>
                  <a:pt x="0" y="6237288"/>
                </a:lnTo>
                <a:lnTo>
                  <a:pt x="0" y="476784"/>
                </a:lnTo>
                <a:lnTo>
                  <a:pt x="0" y="4094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36000" rIns="36000" bIns="468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700"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2pPr>
            <a:lvl3pPr marL="0" indent="0" algn="ctr">
              <a:buNone/>
              <a:defRPr sz="800">
                <a:latin typeface="+mn-lt"/>
              </a:defRPr>
            </a:lvl3pPr>
            <a:lvl4pPr marL="0" indent="0" algn="ctr">
              <a:buNone/>
              <a:defRPr sz="800">
                <a:latin typeface="+mn-lt"/>
              </a:defRPr>
            </a:lvl4pPr>
            <a:lvl5pPr marL="0" indent="0" algn="ctr">
              <a:buNone/>
              <a:defRPr sz="800">
                <a:latin typeface="+mn-lt"/>
              </a:defRPr>
            </a:lvl5pPr>
            <a:lvl6pPr marL="0" indent="0" algn="ctr">
              <a:buNone/>
              <a:defRPr sz="800">
                <a:latin typeface="+mn-lt"/>
              </a:defRPr>
            </a:lvl6pPr>
            <a:lvl7pPr marL="0" indent="0" algn="ctr">
              <a:buNone/>
              <a:defRPr sz="800">
                <a:latin typeface="+mn-lt"/>
              </a:defRPr>
            </a:lvl7pPr>
            <a:lvl8pPr marL="0" indent="0" algn="ctr">
              <a:buNone/>
              <a:defRPr sz="800">
                <a:latin typeface="+mn-lt"/>
              </a:defRPr>
            </a:lvl8pPr>
            <a:lvl9pPr marL="0" indent="0" algn="ctr">
              <a:buNone/>
              <a:defRPr sz="800">
                <a:latin typeface="+mn-lt"/>
              </a:defRPr>
            </a:lvl9pPr>
          </a:lstStyle>
          <a:p>
            <a:pPr lvl="0"/>
            <a:r>
              <a:rPr lang="en-US" noProof="0" dirty="0"/>
              <a:t>Insert product image by clicking on the icon</a:t>
            </a:r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9B22803F-CF66-B25D-BFFF-0C10B6E75DE9}"/>
              </a:ext>
            </a:extLst>
          </p:cNvPr>
          <p:cNvGrpSpPr/>
          <p:nvPr userDrawn="1"/>
        </p:nvGrpSpPr>
        <p:grpSpPr bwMode="gray">
          <a:xfrm>
            <a:off x="3143672" y="-207392"/>
            <a:ext cx="5832648" cy="108000"/>
            <a:chOff x="3143672" y="-207392"/>
            <a:chExt cx="5832648" cy="108000"/>
          </a:xfrm>
        </p:grpSpPr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9C969CF3-8A97-D05B-8DE3-44DF3A283BC5}"/>
                </a:ext>
              </a:extLst>
            </p:cNvPr>
            <p:cNvSpPr/>
            <p:nvPr userDrawn="1"/>
          </p:nvSpPr>
          <p:spPr bwMode="gray">
            <a:xfrm>
              <a:off x="400776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E913B645-8374-6693-CB04-03F8345D184A}"/>
                </a:ext>
              </a:extLst>
            </p:cNvPr>
            <p:cNvSpPr/>
            <p:nvPr userDrawn="1"/>
          </p:nvSpPr>
          <p:spPr bwMode="gray">
            <a:xfrm>
              <a:off x="436780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46" name="Gruppieren 45">
              <a:extLst>
                <a:ext uri="{FF2B5EF4-FFF2-40B4-BE49-F238E27FC236}">
                  <a16:creationId xmlns:a16="http://schemas.microsoft.com/office/drawing/2014/main" id="{E56B52E9-CE3C-4414-1E40-C66808213AA3}"/>
                </a:ext>
              </a:extLst>
            </p:cNvPr>
            <p:cNvGrpSpPr/>
            <p:nvPr userDrawn="1"/>
          </p:nvGrpSpPr>
          <p:grpSpPr bwMode="gray">
            <a:xfrm>
              <a:off x="5879976" y="-207392"/>
              <a:ext cx="360040" cy="108000"/>
              <a:chOff x="5879976" y="-207392"/>
              <a:chExt cx="360040" cy="108000"/>
            </a:xfrm>
          </p:grpSpPr>
          <p:sp>
            <p:nvSpPr>
              <p:cNvPr id="55" name="Freihandform: Form 54">
                <a:extLst>
                  <a:ext uri="{FF2B5EF4-FFF2-40B4-BE49-F238E27FC236}">
                    <a16:creationId xmlns:a16="http://schemas.microsoft.com/office/drawing/2014/main" id="{EA823170-0F3E-D6B9-C2BC-F39297C831F8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56" name="Freihandform: Form 55">
                <a:extLst>
                  <a:ext uri="{FF2B5EF4-FFF2-40B4-BE49-F238E27FC236}">
                    <a16:creationId xmlns:a16="http://schemas.microsoft.com/office/drawing/2014/main" id="{2B0825FA-8514-B4EB-08C6-8E89B5AE3CCE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7CB988CA-6154-DCB4-F4C7-0464D143D335}"/>
                </a:ext>
              </a:extLst>
            </p:cNvPr>
            <p:cNvSpPr/>
            <p:nvPr userDrawn="1"/>
          </p:nvSpPr>
          <p:spPr bwMode="gray">
            <a:xfrm>
              <a:off x="775218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82E4E013-22A5-9152-DDF3-704FE1E05088}"/>
                </a:ext>
              </a:extLst>
            </p:cNvPr>
            <p:cNvSpPr/>
            <p:nvPr userDrawn="1"/>
          </p:nvSpPr>
          <p:spPr bwMode="gray">
            <a:xfrm>
              <a:off x="811222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49" name="Gruppieren 48">
              <a:extLst>
                <a:ext uri="{FF2B5EF4-FFF2-40B4-BE49-F238E27FC236}">
                  <a16:creationId xmlns:a16="http://schemas.microsoft.com/office/drawing/2014/main" id="{7F6BEE20-E9AC-7C5B-73B3-6F768DAD1D45}"/>
                </a:ext>
              </a:extLst>
            </p:cNvPr>
            <p:cNvGrpSpPr/>
            <p:nvPr userDrawn="1"/>
          </p:nvGrpSpPr>
          <p:grpSpPr bwMode="gray">
            <a:xfrm>
              <a:off x="8616280" y="-207392"/>
              <a:ext cx="360040" cy="108000"/>
              <a:chOff x="5879976" y="-207392"/>
              <a:chExt cx="360040" cy="108000"/>
            </a:xfrm>
          </p:grpSpPr>
          <p:sp>
            <p:nvSpPr>
              <p:cNvPr id="53" name="Freihandform: Form 52">
                <a:extLst>
                  <a:ext uri="{FF2B5EF4-FFF2-40B4-BE49-F238E27FC236}">
                    <a16:creationId xmlns:a16="http://schemas.microsoft.com/office/drawing/2014/main" id="{BB1D3E3C-5691-0BC6-AE58-0D8071C45C1A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54" name="Freihandform: Form 53">
                <a:extLst>
                  <a:ext uri="{FF2B5EF4-FFF2-40B4-BE49-F238E27FC236}">
                    <a16:creationId xmlns:a16="http://schemas.microsoft.com/office/drawing/2014/main" id="{2468749B-0435-C829-1E26-9D161ECF44AF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50" name="Gruppieren 49">
              <a:extLst>
                <a:ext uri="{FF2B5EF4-FFF2-40B4-BE49-F238E27FC236}">
                  <a16:creationId xmlns:a16="http://schemas.microsoft.com/office/drawing/2014/main" id="{D58D14F9-8679-6A2F-B551-3626C0A65E6D}"/>
                </a:ext>
              </a:extLst>
            </p:cNvPr>
            <p:cNvGrpSpPr/>
            <p:nvPr userDrawn="1"/>
          </p:nvGrpSpPr>
          <p:grpSpPr bwMode="gray">
            <a:xfrm>
              <a:off x="3143672" y="-207392"/>
              <a:ext cx="360040" cy="108000"/>
              <a:chOff x="5879976" y="-207392"/>
              <a:chExt cx="360040" cy="108000"/>
            </a:xfrm>
          </p:grpSpPr>
          <p:sp>
            <p:nvSpPr>
              <p:cNvPr id="51" name="Freihandform: Form 50">
                <a:extLst>
                  <a:ext uri="{FF2B5EF4-FFF2-40B4-BE49-F238E27FC236}">
                    <a16:creationId xmlns:a16="http://schemas.microsoft.com/office/drawing/2014/main" id="{E9972E8B-E0C7-A680-E532-3C847FBA1086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52" name="Freihandform: Form 51">
                <a:extLst>
                  <a:ext uri="{FF2B5EF4-FFF2-40B4-BE49-F238E27FC236}">
                    <a16:creationId xmlns:a16="http://schemas.microsoft.com/office/drawing/2014/main" id="{8226C4B2-E650-EA9E-7BB2-3F5C0BBBD9F9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</p:grpSp>
      <p:sp>
        <p:nvSpPr>
          <p:cNvPr id="33" name="Textplatzhalter 6">
            <a:extLst>
              <a:ext uri="{FF2B5EF4-FFF2-40B4-BE49-F238E27FC236}">
                <a16:creationId xmlns:a16="http://schemas.microsoft.com/office/drawing/2014/main" id="{7F285F7B-2513-346B-CF0E-EE6967F9D35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1847528" y="3212976"/>
            <a:ext cx="2448000" cy="864000"/>
          </a:xfrm>
          <a:solidFill>
            <a:schemeClr val="bg1"/>
          </a:solidFill>
          <a:effectLst>
            <a:outerShdw dist="12700" dir="5400000" algn="ctr" rotWithShape="0">
              <a:schemeClr val="tx1"/>
            </a:outerShdw>
          </a:effectLst>
        </p:spPr>
        <p:txBody>
          <a:bodyPr lIns="0" tIns="0" rIns="0" bIns="0"/>
          <a:lstStyle>
            <a:lvl1pPr>
              <a:spcAft>
                <a:spcPts val="300"/>
              </a:spcAft>
              <a:defRPr sz="1100"/>
            </a:lvl1pPr>
            <a:lvl2pPr>
              <a:spcAft>
                <a:spcPts val="0"/>
              </a:spcAft>
              <a:defRPr sz="1050"/>
            </a:lvl2pPr>
            <a:lvl3pPr marL="108000" indent="-108000">
              <a:spcAft>
                <a:spcPts val="0"/>
              </a:spcAft>
              <a:defRPr sz="1050"/>
            </a:lvl3pPr>
            <a:lvl4pPr marL="216000" indent="-108000">
              <a:spcAft>
                <a:spcPts val="0"/>
              </a:spcAft>
              <a:defRPr sz="1050"/>
            </a:lvl4pPr>
            <a:lvl5pPr marL="324000" indent="-108000">
              <a:spcAft>
                <a:spcPts val="0"/>
              </a:spcAft>
              <a:defRPr sz="1050"/>
            </a:lvl5pPr>
            <a:lvl6pPr marL="432000" indent="-108000">
              <a:spcAft>
                <a:spcPts val="0"/>
              </a:spcAft>
              <a:defRPr sz="1050"/>
            </a:lvl6pPr>
            <a:lvl7pPr marL="432000" indent="-108000">
              <a:spcAft>
                <a:spcPts val="0"/>
              </a:spcAft>
              <a:defRPr sz="1050"/>
            </a:lvl7pPr>
            <a:lvl8pPr marL="432000" indent="-108000">
              <a:spcAft>
                <a:spcPts val="0"/>
              </a:spcAft>
              <a:defRPr sz="1050"/>
            </a:lvl8pPr>
            <a:lvl9pPr marL="432000" indent="-108000">
              <a:spcAft>
                <a:spcPts val="0"/>
              </a:spcAft>
              <a:defRPr sz="1050"/>
            </a:lvl9pPr>
          </a:lstStyle>
          <a:p>
            <a:pPr lvl="0"/>
            <a:r>
              <a:rPr lang="en-US" noProof="0" dirty="0"/>
              <a:t>Edit text master format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4" name="Textplatzhalter 6">
            <a:extLst>
              <a:ext uri="{FF2B5EF4-FFF2-40B4-BE49-F238E27FC236}">
                <a16:creationId xmlns:a16="http://schemas.microsoft.com/office/drawing/2014/main" id="{842D401B-1D43-6CA8-7723-E9E1328D529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1847528" y="4149080"/>
            <a:ext cx="2448000" cy="864000"/>
          </a:xfrm>
          <a:solidFill>
            <a:schemeClr val="bg1"/>
          </a:solidFill>
          <a:effectLst>
            <a:outerShdw dist="12700" dir="5400000" algn="ctr" rotWithShape="0">
              <a:schemeClr val="tx1"/>
            </a:outerShdw>
          </a:effectLst>
        </p:spPr>
        <p:txBody>
          <a:bodyPr lIns="0" tIns="0" rIns="0" bIns="0"/>
          <a:lstStyle>
            <a:lvl1pPr>
              <a:spcAft>
                <a:spcPts val="300"/>
              </a:spcAft>
              <a:defRPr sz="1100"/>
            </a:lvl1pPr>
            <a:lvl2pPr>
              <a:spcAft>
                <a:spcPts val="0"/>
              </a:spcAft>
              <a:defRPr sz="1050"/>
            </a:lvl2pPr>
            <a:lvl3pPr marL="108000" indent="-108000">
              <a:spcAft>
                <a:spcPts val="0"/>
              </a:spcAft>
              <a:defRPr sz="1050"/>
            </a:lvl3pPr>
            <a:lvl4pPr marL="216000" indent="-108000">
              <a:spcAft>
                <a:spcPts val="0"/>
              </a:spcAft>
              <a:defRPr sz="1050"/>
            </a:lvl4pPr>
            <a:lvl5pPr marL="324000" indent="-108000">
              <a:spcAft>
                <a:spcPts val="0"/>
              </a:spcAft>
              <a:defRPr sz="1050"/>
            </a:lvl5pPr>
            <a:lvl6pPr marL="432000" indent="-108000">
              <a:spcAft>
                <a:spcPts val="0"/>
              </a:spcAft>
              <a:defRPr sz="1050"/>
            </a:lvl6pPr>
            <a:lvl7pPr marL="432000" indent="-108000">
              <a:spcAft>
                <a:spcPts val="0"/>
              </a:spcAft>
              <a:defRPr sz="1050"/>
            </a:lvl7pPr>
            <a:lvl8pPr marL="432000" indent="-108000">
              <a:spcAft>
                <a:spcPts val="0"/>
              </a:spcAft>
              <a:defRPr sz="1050"/>
            </a:lvl8pPr>
            <a:lvl9pPr marL="432000" indent="-108000">
              <a:spcAft>
                <a:spcPts val="0"/>
              </a:spcAft>
              <a:defRPr sz="1050"/>
            </a:lvl9pPr>
          </a:lstStyle>
          <a:p>
            <a:pPr lvl="0"/>
            <a:r>
              <a:rPr lang="en-US" noProof="0" dirty="0"/>
              <a:t>Edit text master format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5" name="Textplatzhalter 6">
            <a:extLst>
              <a:ext uri="{FF2B5EF4-FFF2-40B4-BE49-F238E27FC236}">
                <a16:creationId xmlns:a16="http://schemas.microsoft.com/office/drawing/2014/main" id="{F3EB7A56-164A-59C5-920E-D5412DF8CDF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1847528" y="5085184"/>
            <a:ext cx="2448000" cy="864000"/>
          </a:xfrm>
          <a:solidFill>
            <a:schemeClr val="bg1"/>
          </a:solidFill>
          <a:effectLst>
            <a:outerShdw dist="12700" dir="5400000" algn="ctr" rotWithShape="0">
              <a:schemeClr val="tx1"/>
            </a:outerShdw>
          </a:effectLst>
        </p:spPr>
        <p:txBody>
          <a:bodyPr lIns="0" tIns="0" rIns="0" bIns="0"/>
          <a:lstStyle>
            <a:lvl1pPr>
              <a:spcAft>
                <a:spcPts val="300"/>
              </a:spcAft>
              <a:defRPr sz="1100"/>
            </a:lvl1pPr>
            <a:lvl2pPr>
              <a:spcAft>
                <a:spcPts val="0"/>
              </a:spcAft>
              <a:defRPr sz="1050"/>
            </a:lvl2pPr>
            <a:lvl3pPr marL="108000" indent="-108000">
              <a:spcAft>
                <a:spcPts val="0"/>
              </a:spcAft>
              <a:defRPr sz="1050"/>
            </a:lvl3pPr>
            <a:lvl4pPr marL="216000" indent="-108000">
              <a:spcAft>
                <a:spcPts val="0"/>
              </a:spcAft>
              <a:defRPr sz="1050"/>
            </a:lvl4pPr>
            <a:lvl5pPr marL="324000" indent="-108000">
              <a:spcAft>
                <a:spcPts val="0"/>
              </a:spcAft>
              <a:defRPr sz="1050"/>
            </a:lvl5pPr>
            <a:lvl6pPr marL="432000" indent="-108000">
              <a:spcAft>
                <a:spcPts val="0"/>
              </a:spcAft>
              <a:defRPr sz="1050"/>
            </a:lvl6pPr>
            <a:lvl7pPr marL="432000" indent="-108000">
              <a:spcAft>
                <a:spcPts val="0"/>
              </a:spcAft>
              <a:defRPr sz="1050"/>
            </a:lvl7pPr>
            <a:lvl8pPr marL="432000" indent="-108000">
              <a:spcAft>
                <a:spcPts val="0"/>
              </a:spcAft>
              <a:defRPr sz="1050"/>
            </a:lvl8pPr>
            <a:lvl9pPr marL="432000" indent="-108000">
              <a:spcAft>
                <a:spcPts val="0"/>
              </a:spcAft>
              <a:defRPr sz="1050"/>
            </a:lvl9pPr>
          </a:lstStyle>
          <a:p>
            <a:pPr lvl="0"/>
            <a:r>
              <a:rPr lang="en-US" noProof="0" dirty="0"/>
              <a:t>Edit text master format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861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4">
            <a:extLst>
              <a:ext uri="{FF2B5EF4-FFF2-40B4-BE49-F238E27FC236}">
                <a16:creationId xmlns:a16="http://schemas.microsoft.com/office/drawing/2014/main" id="{7005EA78-E6A3-4E7B-B699-661851689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20536" y="6489352"/>
            <a:ext cx="504454" cy="108000"/>
          </a:xfrm>
        </p:spPr>
        <p:txBody>
          <a:bodyPr/>
          <a:lstStyle/>
          <a:p>
            <a:fld id="{CE82B8A1-0CCE-4815-9668-383D7DE7D8B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0F9BB7F-DE54-4F29-AD77-90DCBD162E0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Footer: Please add appropriate company</a:t>
            </a: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127D5113-8867-5AE9-1CF2-A957D63F6B01}"/>
              </a:ext>
            </a:extLst>
          </p:cNvPr>
          <p:cNvGrpSpPr/>
          <p:nvPr userDrawn="1"/>
        </p:nvGrpSpPr>
        <p:grpSpPr bwMode="gray">
          <a:xfrm>
            <a:off x="3143672" y="-207392"/>
            <a:ext cx="5832648" cy="108000"/>
            <a:chOff x="3143672" y="-207392"/>
            <a:chExt cx="5832648" cy="108000"/>
          </a:xfrm>
        </p:grpSpPr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780EF9D8-A903-D113-370F-CCDABAA61C23}"/>
                </a:ext>
              </a:extLst>
            </p:cNvPr>
            <p:cNvSpPr/>
            <p:nvPr userDrawn="1"/>
          </p:nvSpPr>
          <p:spPr bwMode="gray">
            <a:xfrm>
              <a:off x="400776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31F9EE23-EBCC-03F8-3527-D6B489394B22}"/>
                </a:ext>
              </a:extLst>
            </p:cNvPr>
            <p:cNvSpPr/>
            <p:nvPr userDrawn="1"/>
          </p:nvSpPr>
          <p:spPr bwMode="gray">
            <a:xfrm>
              <a:off x="436780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8DA56297-7659-E2B3-DDEE-4B15CD2B2A07}"/>
                </a:ext>
              </a:extLst>
            </p:cNvPr>
            <p:cNvGrpSpPr/>
            <p:nvPr userDrawn="1"/>
          </p:nvGrpSpPr>
          <p:grpSpPr bwMode="gray">
            <a:xfrm>
              <a:off x="5879976" y="-207392"/>
              <a:ext cx="360040" cy="108000"/>
              <a:chOff x="5879976" y="-207392"/>
              <a:chExt cx="360040" cy="108000"/>
            </a:xfrm>
          </p:grpSpPr>
          <p:sp>
            <p:nvSpPr>
              <p:cNvPr id="36" name="Freihandform: Form 35">
                <a:extLst>
                  <a:ext uri="{FF2B5EF4-FFF2-40B4-BE49-F238E27FC236}">
                    <a16:creationId xmlns:a16="http://schemas.microsoft.com/office/drawing/2014/main" id="{24BE1CA5-D580-0A47-1E49-78D30F232A40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37" name="Freihandform: Form 36">
                <a:extLst>
                  <a:ext uri="{FF2B5EF4-FFF2-40B4-BE49-F238E27FC236}">
                    <a16:creationId xmlns:a16="http://schemas.microsoft.com/office/drawing/2014/main" id="{9827D672-FDD9-5F84-C72D-F7E4209F6A5E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87A791DD-5C21-75D0-17CB-B9BA82ADC1EB}"/>
                </a:ext>
              </a:extLst>
            </p:cNvPr>
            <p:cNvSpPr/>
            <p:nvPr userDrawn="1"/>
          </p:nvSpPr>
          <p:spPr bwMode="gray">
            <a:xfrm>
              <a:off x="775218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EEB3032D-4864-E238-89DA-4C1CE4DB08CC}"/>
                </a:ext>
              </a:extLst>
            </p:cNvPr>
            <p:cNvSpPr/>
            <p:nvPr userDrawn="1"/>
          </p:nvSpPr>
          <p:spPr bwMode="gray">
            <a:xfrm>
              <a:off x="811222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E83EC522-29CF-45D4-3374-517452777A9D}"/>
                </a:ext>
              </a:extLst>
            </p:cNvPr>
            <p:cNvGrpSpPr/>
            <p:nvPr userDrawn="1"/>
          </p:nvGrpSpPr>
          <p:grpSpPr bwMode="gray">
            <a:xfrm>
              <a:off x="8616280" y="-207392"/>
              <a:ext cx="360040" cy="108000"/>
              <a:chOff x="5879976" y="-207392"/>
              <a:chExt cx="360040" cy="108000"/>
            </a:xfrm>
          </p:grpSpPr>
          <p:sp>
            <p:nvSpPr>
              <p:cNvPr id="34" name="Freihandform: Form 33">
                <a:extLst>
                  <a:ext uri="{FF2B5EF4-FFF2-40B4-BE49-F238E27FC236}">
                    <a16:creationId xmlns:a16="http://schemas.microsoft.com/office/drawing/2014/main" id="{2201F50D-A523-AC27-6846-ABD2E9052524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35" name="Freihandform: Form 34">
                <a:extLst>
                  <a:ext uri="{FF2B5EF4-FFF2-40B4-BE49-F238E27FC236}">
                    <a16:creationId xmlns:a16="http://schemas.microsoft.com/office/drawing/2014/main" id="{79D87FCF-1467-E8B1-9EE9-B418C488CD21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E9ED7259-43F3-7A0E-38CC-9977B12D8F88}"/>
                </a:ext>
              </a:extLst>
            </p:cNvPr>
            <p:cNvGrpSpPr/>
            <p:nvPr userDrawn="1"/>
          </p:nvGrpSpPr>
          <p:grpSpPr bwMode="gray">
            <a:xfrm>
              <a:off x="3143672" y="-207392"/>
              <a:ext cx="360040" cy="108000"/>
              <a:chOff x="5879976" y="-207392"/>
              <a:chExt cx="360040" cy="108000"/>
            </a:xfrm>
          </p:grpSpPr>
          <p:sp>
            <p:nvSpPr>
              <p:cNvPr id="32" name="Freihandform: Form 31">
                <a:extLst>
                  <a:ext uri="{FF2B5EF4-FFF2-40B4-BE49-F238E27FC236}">
                    <a16:creationId xmlns:a16="http://schemas.microsoft.com/office/drawing/2014/main" id="{FBDBF45E-7976-6F81-EF31-63DB6FAD1F7C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33" name="Freihandform: Form 32">
                <a:extLst>
                  <a:ext uri="{FF2B5EF4-FFF2-40B4-BE49-F238E27FC236}">
                    <a16:creationId xmlns:a16="http://schemas.microsoft.com/office/drawing/2014/main" id="{1666348A-1BF3-CBF0-32A4-CB0A8A9AAF92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4016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enplatzhalter 3">
            <a:extLst>
              <a:ext uri="{FF2B5EF4-FFF2-40B4-BE49-F238E27FC236}">
                <a16:creationId xmlns:a16="http://schemas.microsoft.com/office/drawing/2014/main" id="{4EE7FA2A-7300-4E0E-A515-196E20598EF5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accent3"/>
          </a:solidFill>
          <a:ln>
            <a:noFill/>
          </a:ln>
        </p:spPr>
        <p:txBody>
          <a:bodyPr bIns="504000" anchor="ctr"/>
          <a:lstStyle>
            <a:lvl1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2pPr>
            <a:lvl3pPr marL="0" indent="0" algn="ctr">
              <a:buNone/>
              <a:defRPr sz="800">
                <a:latin typeface="+mn-lt"/>
              </a:defRPr>
            </a:lvl3pPr>
            <a:lvl4pPr marL="0" indent="0" algn="ctr">
              <a:buNone/>
              <a:defRPr sz="800">
                <a:latin typeface="+mn-lt"/>
              </a:defRPr>
            </a:lvl4pPr>
            <a:lvl5pPr marL="0" indent="0" algn="ctr">
              <a:buNone/>
              <a:defRPr sz="800">
                <a:latin typeface="+mn-lt"/>
              </a:defRPr>
            </a:lvl5pPr>
            <a:lvl6pPr marL="0" indent="0" algn="ctr">
              <a:buNone/>
              <a:defRPr sz="800">
                <a:latin typeface="+mn-lt"/>
              </a:defRPr>
            </a:lvl6pPr>
            <a:lvl7pPr marL="0" indent="0" algn="ctr">
              <a:buNone/>
              <a:defRPr sz="800">
                <a:latin typeface="+mn-lt"/>
              </a:defRPr>
            </a:lvl7pPr>
            <a:lvl8pPr marL="0" indent="0" algn="ctr">
              <a:buNone/>
              <a:defRPr sz="800">
                <a:latin typeface="+mn-lt"/>
              </a:defRPr>
            </a:lvl8pPr>
            <a:lvl9pPr marL="0" indent="0" algn="ctr">
              <a:buNone/>
              <a:defRPr sz="800">
                <a:latin typeface="+mn-lt"/>
              </a:defRPr>
            </a:lvl9pPr>
          </a:lstStyle>
          <a:p>
            <a:pPr lvl="0"/>
            <a:r>
              <a:rPr lang="en-US" noProof="0" dirty="0"/>
              <a:t>Insert video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165311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edback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C06A4E49-310F-62A6-3D24-50CC0CD7A513}"/>
              </a:ext>
            </a:extLst>
          </p:cNvPr>
          <p:cNvSpPr/>
          <p:nvPr userDrawn="1"/>
        </p:nvSpPr>
        <p:spPr bwMode="gray">
          <a:xfrm>
            <a:off x="6073597" y="3103279"/>
            <a:ext cx="3550795" cy="2642563"/>
          </a:xfrm>
          <a:custGeom>
            <a:avLst/>
            <a:gdLst>
              <a:gd name="connsiteX0" fmla="*/ 440772 w 3550795"/>
              <a:gd name="connsiteY0" fmla="*/ 0 h 2642563"/>
              <a:gd name="connsiteX1" fmla="*/ 1223733 w 3550795"/>
              <a:gd name="connsiteY1" fmla="*/ 587178 h 2642563"/>
              <a:gd name="connsiteX2" fmla="*/ 1836570 w 3550795"/>
              <a:gd name="connsiteY2" fmla="*/ 587178 h 2642563"/>
              <a:gd name="connsiteX3" fmla="*/ 3256948 w 3550795"/>
              <a:gd name="connsiteY3" fmla="*/ 587178 h 2642563"/>
              <a:gd name="connsiteX4" fmla="*/ 3550795 w 3550795"/>
              <a:gd name="connsiteY4" fmla="*/ 880855 h 2642563"/>
              <a:gd name="connsiteX5" fmla="*/ 3550795 w 3550795"/>
              <a:gd name="connsiteY5" fmla="*/ 2348888 h 2642563"/>
              <a:gd name="connsiteX6" fmla="*/ 3256948 w 3550795"/>
              <a:gd name="connsiteY6" fmla="*/ 2642563 h 2642563"/>
              <a:gd name="connsiteX7" fmla="*/ 3256776 w 3550795"/>
              <a:gd name="connsiteY7" fmla="*/ 2642563 h 2642563"/>
              <a:gd name="connsiteX8" fmla="*/ 2644112 w 3550795"/>
              <a:gd name="connsiteY8" fmla="*/ 2642563 h 2642563"/>
              <a:gd name="connsiteX9" fmla="*/ 2643940 w 3550795"/>
              <a:gd name="connsiteY9" fmla="*/ 2642563 h 2642563"/>
              <a:gd name="connsiteX10" fmla="*/ 906684 w 3550795"/>
              <a:gd name="connsiteY10" fmla="*/ 2642563 h 2642563"/>
              <a:gd name="connsiteX11" fmla="*/ 293847 w 3550795"/>
              <a:gd name="connsiteY11" fmla="*/ 2642563 h 2642563"/>
              <a:gd name="connsiteX12" fmla="*/ 0 w 3550795"/>
              <a:gd name="connsiteY12" fmla="*/ 2348888 h 2642563"/>
              <a:gd name="connsiteX13" fmla="*/ 0 w 3550795"/>
              <a:gd name="connsiteY13" fmla="*/ 880855 h 2642563"/>
              <a:gd name="connsiteX14" fmla="*/ 293847 w 3550795"/>
              <a:gd name="connsiteY14" fmla="*/ 587178 h 2642563"/>
              <a:gd name="connsiteX15" fmla="*/ 440772 w 3550795"/>
              <a:gd name="connsiteY15" fmla="*/ 587178 h 2642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50795" h="2642563">
                <a:moveTo>
                  <a:pt x="440772" y="0"/>
                </a:moveTo>
                <a:lnTo>
                  <a:pt x="1223733" y="587178"/>
                </a:lnTo>
                <a:lnTo>
                  <a:pt x="1836570" y="587178"/>
                </a:lnTo>
                <a:lnTo>
                  <a:pt x="3256948" y="587178"/>
                </a:lnTo>
                <a:cubicBezTo>
                  <a:pt x="3418495" y="587178"/>
                  <a:pt x="3550795" y="719307"/>
                  <a:pt x="3550795" y="880855"/>
                </a:cubicBezTo>
                <a:lnTo>
                  <a:pt x="3550795" y="2348888"/>
                </a:lnTo>
                <a:cubicBezTo>
                  <a:pt x="3550795" y="2510436"/>
                  <a:pt x="3418667" y="2642563"/>
                  <a:pt x="3256948" y="2642563"/>
                </a:cubicBezTo>
                <a:lnTo>
                  <a:pt x="3256776" y="2642563"/>
                </a:lnTo>
                <a:lnTo>
                  <a:pt x="2644112" y="2642563"/>
                </a:lnTo>
                <a:lnTo>
                  <a:pt x="2643940" y="2642563"/>
                </a:lnTo>
                <a:lnTo>
                  <a:pt x="906684" y="2642563"/>
                </a:lnTo>
                <a:lnTo>
                  <a:pt x="293847" y="2642563"/>
                </a:lnTo>
                <a:cubicBezTo>
                  <a:pt x="132127" y="2642563"/>
                  <a:pt x="0" y="2510435"/>
                  <a:pt x="0" y="2348888"/>
                </a:cubicBezTo>
                <a:lnTo>
                  <a:pt x="0" y="880855"/>
                </a:lnTo>
                <a:cubicBezTo>
                  <a:pt x="0" y="719307"/>
                  <a:pt x="132127" y="587178"/>
                  <a:pt x="293847" y="587178"/>
                </a:cubicBezTo>
                <a:lnTo>
                  <a:pt x="440772" y="587178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332000" rIns="0" bIns="0" rtlCol="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raeger Pangea Text"/>
              <a:ea typeface="+mn-ea"/>
              <a:cs typeface="+mn-cs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>
          <a:xfrm>
            <a:off x="10920138" y="6489352"/>
            <a:ext cx="504454" cy="10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82B8A1-0CCE-4815-9668-383D7DE7D8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7" name="Fußzeilenplatzhalter 3">
            <a:extLst>
              <a:ext uri="{FF2B5EF4-FFF2-40B4-BE49-F238E27FC236}">
                <a16:creationId xmlns:a16="http://schemas.microsoft.com/office/drawing/2014/main" id="{484C4F33-D963-46AD-BE52-5894FE5DEE7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gray">
          <a:xfrm>
            <a:off x="695920" y="6489352"/>
            <a:ext cx="4680000" cy="10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Footer: Please add appropriate company</a:t>
            </a:r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2ECFDD43-5223-8BD7-4B37-9878CDF162AD}"/>
              </a:ext>
            </a:extLst>
          </p:cNvPr>
          <p:cNvGrpSpPr/>
          <p:nvPr userDrawn="1"/>
        </p:nvGrpSpPr>
        <p:grpSpPr bwMode="gray">
          <a:xfrm>
            <a:off x="3143672" y="-207392"/>
            <a:ext cx="5832648" cy="108000"/>
            <a:chOff x="3143672" y="-207392"/>
            <a:chExt cx="5832648" cy="108000"/>
          </a:xfrm>
        </p:grpSpPr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65C90A9A-1F78-E721-7622-A193638574DC}"/>
                </a:ext>
              </a:extLst>
            </p:cNvPr>
            <p:cNvSpPr/>
            <p:nvPr userDrawn="1"/>
          </p:nvSpPr>
          <p:spPr bwMode="gray">
            <a:xfrm>
              <a:off x="400776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C27E3E83-6B3A-CB96-238A-4D54AF797F00}"/>
                </a:ext>
              </a:extLst>
            </p:cNvPr>
            <p:cNvSpPr/>
            <p:nvPr userDrawn="1"/>
          </p:nvSpPr>
          <p:spPr bwMode="gray">
            <a:xfrm>
              <a:off x="436780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34" name="Gruppieren 33">
              <a:extLst>
                <a:ext uri="{FF2B5EF4-FFF2-40B4-BE49-F238E27FC236}">
                  <a16:creationId xmlns:a16="http://schemas.microsoft.com/office/drawing/2014/main" id="{25E6F6D7-C2E2-043E-D34E-3EFA674FF678}"/>
                </a:ext>
              </a:extLst>
            </p:cNvPr>
            <p:cNvGrpSpPr/>
            <p:nvPr userDrawn="1"/>
          </p:nvGrpSpPr>
          <p:grpSpPr bwMode="gray">
            <a:xfrm>
              <a:off x="5879976" y="-207392"/>
              <a:ext cx="360040" cy="108000"/>
              <a:chOff x="5879976" y="-207392"/>
              <a:chExt cx="360040" cy="108000"/>
            </a:xfrm>
          </p:grpSpPr>
          <p:sp>
            <p:nvSpPr>
              <p:cNvPr id="61" name="Freihandform: Form 60">
                <a:extLst>
                  <a:ext uri="{FF2B5EF4-FFF2-40B4-BE49-F238E27FC236}">
                    <a16:creationId xmlns:a16="http://schemas.microsoft.com/office/drawing/2014/main" id="{106DD50A-1182-3D3F-5333-48C891643C98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62" name="Freihandform: Form 61">
                <a:extLst>
                  <a:ext uri="{FF2B5EF4-FFF2-40B4-BE49-F238E27FC236}">
                    <a16:creationId xmlns:a16="http://schemas.microsoft.com/office/drawing/2014/main" id="{37449227-601A-C40E-6FCC-99FADBBD681B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6B1904E5-B92D-9AC2-42F5-9C5B961530D9}"/>
                </a:ext>
              </a:extLst>
            </p:cNvPr>
            <p:cNvSpPr/>
            <p:nvPr userDrawn="1"/>
          </p:nvSpPr>
          <p:spPr bwMode="gray">
            <a:xfrm>
              <a:off x="775218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70C949EE-4F6D-E2BE-5DF8-E549CB96BD48}"/>
                </a:ext>
              </a:extLst>
            </p:cNvPr>
            <p:cNvSpPr/>
            <p:nvPr userDrawn="1"/>
          </p:nvSpPr>
          <p:spPr bwMode="gray">
            <a:xfrm>
              <a:off x="811222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53" name="Gruppieren 52">
              <a:extLst>
                <a:ext uri="{FF2B5EF4-FFF2-40B4-BE49-F238E27FC236}">
                  <a16:creationId xmlns:a16="http://schemas.microsoft.com/office/drawing/2014/main" id="{F3D92558-D144-24AB-2E49-EFDEFA3594E4}"/>
                </a:ext>
              </a:extLst>
            </p:cNvPr>
            <p:cNvGrpSpPr/>
            <p:nvPr userDrawn="1"/>
          </p:nvGrpSpPr>
          <p:grpSpPr bwMode="gray">
            <a:xfrm>
              <a:off x="8616280" y="-207392"/>
              <a:ext cx="360040" cy="108000"/>
              <a:chOff x="5879976" y="-207392"/>
              <a:chExt cx="360040" cy="108000"/>
            </a:xfrm>
          </p:grpSpPr>
          <p:sp>
            <p:nvSpPr>
              <p:cNvPr id="59" name="Freihandform: Form 58">
                <a:extLst>
                  <a:ext uri="{FF2B5EF4-FFF2-40B4-BE49-F238E27FC236}">
                    <a16:creationId xmlns:a16="http://schemas.microsoft.com/office/drawing/2014/main" id="{26AC29A4-07F9-609E-BC2C-1B26B5682156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60" name="Freihandform: Form 59">
                <a:extLst>
                  <a:ext uri="{FF2B5EF4-FFF2-40B4-BE49-F238E27FC236}">
                    <a16:creationId xmlns:a16="http://schemas.microsoft.com/office/drawing/2014/main" id="{1B167797-2CD0-4B7D-89DA-EFBFF42D4C9B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56" name="Gruppieren 55">
              <a:extLst>
                <a:ext uri="{FF2B5EF4-FFF2-40B4-BE49-F238E27FC236}">
                  <a16:creationId xmlns:a16="http://schemas.microsoft.com/office/drawing/2014/main" id="{F6326CC2-F807-2839-C7CC-98EC7A3EDD01}"/>
                </a:ext>
              </a:extLst>
            </p:cNvPr>
            <p:cNvGrpSpPr/>
            <p:nvPr userDrawn="1"/>
          </p:nvGrpSpPr>
          <p:grpSpPr bwMode="gray">
            <a:xfrm>
              <a:off x="3143672" y="-207392"/>
              <a:ext cx="360040" cy="108000"/>
              <a:chOff x="5879976" y="-207392"/>
              <a:chExt cx="360040" cy="108000"/>
            </a:xfrm>
          </p:grpSpPr>
          <p:sp>
            <p:nvSpPr>
              <p:cNvPr id="57" name="Freihandform: Form 56">
                <a:extLst>
                  <a:ext uri="{FF2B5EF4-FFF2-40B4-BE49-F238E27FC236}">
                    <a16:creationId xmlns:a16="http://schemas.microsoft.com/office/drawing/2014/main" id="{823BD0C4-9FD7-4B9E-E801-A34D92AEDB1A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58" name="Freihandform: Form 57">
                <a:extLst>
                  <a:ext uri="{FF2B5EF4-FFF2-40B4-BE49-F238E27FC236}">
                    <a16:creationId xmlns:a16="http://schemas.microsoft.com/office/drawing/2014/main" id="{D6DDF430-97EC-E3C3-4E33-FA74DD4D22D2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</p:grpSp>
      <p:sp>
        <p:nvSpPr>
          <p:cNvPr id="68" name="Titel 1">
            <a:extLst>
              <a:ext uri="{FF2B5EF4-FFF2-40B4-BE49-F238E27FC236}">
                <a16:creationId xmlns:a16="http://schemas.microsoft.com/office/drawing/2014/main" id="{225D36DC-5DA2-BFD7-1AC6-4C1F47DD97A9}"/>
              </a:ext>
            </a:extLst>
          </p:cNvPr>
          <p:cNvSpPr txBox="1">
            <a:spLocks/>
          </p:cNvSpPr>
          <p:nvPr userDrawn="1"/>
        </p:nvSpPr>
        <p:spPr bwMode="gray">
          <a:xfrm>
            <a:off x="680665" y="5165499"/>
            <a:ext cx="4767263" cy="10445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>
                <a:solidFill>
                  <a:schemeClr val="bg1"/>
                </a:solidFill>
              </a:rPr>
              <a:t>Feedback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23BCFAEF-D199-6942-DA51-379F1FF015D5}"/>
              </a:ext>
            </a:extLst>
          </p:cNvPr>
          <p:cNvGrpSpPr/>
          <p:nvPr userDrawn="1"/>
        </p:nvGrpSpPr>
        <p:grpSpPr bwMode="gray">
          <a:xfrm>
            <a:off x="3272047" y="2218252"/>
            <a:ext cx="2354374" cy="2117656"/>
            <a:chOff x="3170273" y="2249557"/>
            <a:chExt cx="2354374" cy="2117656"/>
          </a:xfrm>
        </p:grpSpPr>
        <p:sp>
          <p:nvSpPr>
            <p:cNvPr id="4" name="Grafik 46">
              <a:extLst>
                <a:ext uri="{FF2B5EF4-FFF2-40B4-BE49-F238E27FC236}">
                  <a16:creationId xmlns:a16="http://schemas.microsoft.com/office/drawing/2014/main" id="{12C710C0-EBF2-D9BB-1454-87251B005FB3}"/>
                </a:ext>
              </a:extLst>
            </p:cNvPr>
            <p:cNvSpPr/>
            <p:nvPr/>
          </p:nvSpPr>
          <p:spPr bwMode="gray">
            <a:xfrm flipH="1">
              <a:off x="3170273" y="2249557"/>
              <a:ext cx="2354374" cy="2117656"/>
            </a:xfrm>
            <a:custGeom>
              <a:avLst/>
              <a:gdLst>
                <a:gd name="connsiteX0" fmla="*/ 1463802 w 1626584"/>
                <a:gd name="connsiteY0" fmla="*/ 0 h 1463040"/>
                <a:gd name="connsiteX1" fmla="*/ 162687 w 1626584"/>
                <a:gd name="connsiteY1" fmla="*/ 0 h 1463040"/>
                <a:gd name="connsiteX2" fmla="*/ 0 w 1626584"/>
                <a:gd name="connsiteY2" fmla="*/ 162592 h 1463040"/>
                <a:gd name="connsiteX3" fmla="*/ 0 w 1626584"/>
                <a:gd name="connsiteY3" fmla="*/ 975360 h 1463040"/>
                <a:gd name="connsiteX4" fmla="*/ 162687 w 1626584"/>
                <a:gd name="connsiteY4" fmla="*/ 1137952 h 1463040"/>
                <a:gd name="connsiteX5" fmla="*/ 244031 w 1626584"/>
                <a:gd name="connsiteY5" fmla="*/ 1137952 h 1463040"/>
                <a:gd name="connsiteX6" fmla="*/ 244031 w 1626584"/>
                <a:gd name="connsiteY6" fmla="*/ 1463040 h 1463040"/>
                <a:gd name="connsiteX7" fmla="*/ 677513 w 1626584"/>
                <a:gd name="connsiteY7" fmla="*/ 1137952 h 1463040"/>
                <a:gd name="connsiteX8" fmla="*/ 1463897 w 1626584"/>
                <a:gd name="connsiteY8" fmla="*/ 1137952 h 1463040"/>
                <a:gd name="connsiteX9" fmla="*/ 1626584 w 1626584"/>
                <a:gd name="connsiteY9" fmla="*/ 975360 h 1463040"/>
                <a:gd name="connsiteX10" fmla="*/ 1626584 w 1626584"/>
                <a:gd name="connsiteY10" fmla="*/ 162592 h 1463040"/>
                <a:gd name="connsiteX11" fmla="*/ 1463897 w 1626584"/>
                <a:gd name="connsiteY11" fmla="*/ 0 h 1463040"/>
                <a:gd name="connsiteX12" fmla="*/ 1463897 w 1626584"/>
                <a:gd name="connsiteY12" fmla="*/ 0 h 1463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26584" h="1463040">
                  <a:moveTo>
                    <a:pt x="1463802" y="0"/>
                  </a:moveTo>
                  <a:lnTo>
                    <a:pt x="162687" y="0"/>
                  </a:lnTo>
                  <a:cubicBezTo>
                    <a:pt x="73152" y="0"/>
                    <a:pt x="0" y="73152"/>
                    <a:pt x="0" y="162592"/>
                  </a:cubicBezTo>
                  <a:lnTo>
                    <a:pt x="0" y="975360"/>
                  </a:lnTo>
                  <a:cubicBezTo>
                    <a:pt x="0" y="1064800"/>
                    <a:pt x="73152" y="1137952"/>
                    <a:pt x="162687" y="1137952"/>
                  </a:cubicBezTo>
                  <a:lnTo>
                    <a:pt x="244031" y="1137952"/>
                  </a:lnTo>
                  <a:lnTo>
                    <a:pt x="244031" y="1463040"/>
                  </a:lnTo>
                  <a:lnTo>
                    <a:pt x="677513" y="1137952"/>
                  </a:lnTo>
                  <a:lnTo>
                    <a:pt x="1463897" y="1137952"/>
                  </a:lnTo>
                  <a:cubicBezTo>
                    <a:pt x="1553337" y="1137952"/>
                    <a:pt x="1626584" y="1064800"/>
                    <a:pt x="1626584" y="975360"/>
                  </a:cubicBezTo>
                  <a:lnTo>
                    <a:pt x="1626584" y="162592"/>
                  </a:lnTo>
                  <a:cubicBezTo>
                    <a:pt x="1626584" y="73152"/>
                    <a:pt x="1553432" y="0"/>
                    <a:pt x="1463897" y="0"/>
                  </a:cubicBezTo>
                  <a:lnTo>
                    <a:pt x="1463897" y="0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/>
            </a:ln>
          </p:spPr>
          <p:txBody>
            <a:bodyPr lIns="180000" tIns="684000" rIns="0" bIns="576000" rtlCol="0" anchor="ctr" anchorCtr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raeger Pangea Text"/>
                <a:ea typeface="+mn-ea"/>
                <a:cs typeface="+mn-cs"/>
              </a:endParaRPr>
            </a:p>
          </p:txBody>
        </p:sp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C2AE78B4-939C-ACF4-0AA8-E2E76CFE1861}"/>
                </a:ext>
              </a:extLst>
            </p:cNvPr>
            <p:cNvGrpSpPr/>
            <p:nvPr/>
          </p:nvGrpSpPr>
          <p:grpSpPr bwMode="gray">
            <a:xfrm>
              <a:off x="3363616" y="2524201"/>
              <a:ext cx="2156536" cy="1152082"/>
              <a:chOff x="3363616" y="2471754"/>
              <a:chExt cx="2156536" cy="1152082"/>
            </a:xfrm>
          </p:grpSpPr>
          <p:sp>
            <p:nvSpPr>
              <p:cNvPr id="8" name="Rechteck 7">
                <a:extLst>
                  <a:ext uri="{FF2B5EF4-FFF2-40B4-BE49-F238E27FC236}">
                    <a16:creationId xmlns:a16="http://schemas.microsoft.com/office/drawing/2014/main" id="{2669B6F9-0BE6-D201-A5D9-260E181B9443}"/>
                  </a:ext>
                </a:extLst>
              </p:cNvPr>
              <p:cNvSpPr/>
              <p:nvPr/>
            </p:nvSpPr>
            <p:spPr bwMode="gray">
              <a:xfrm>
                <a:off x="3363616" y="2541692"/>
                <a:ext cx="1512168" cy="540349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 anchorCtr="0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Perception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Listening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Draeger Pangea Text Light" panose="020B0404000000000000" pitchFamily="34" charset="0"/>
                </a:endParaRPr>
              </a:p>
            </p:txBody>
          </p:sp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AB12BAA6-1E63-AA41-1FCC-A21A9A3FB3ED}"/>
                  </a:ext>
                </a:extLst>
              </p:cNvPr>
              <p:cNvSpPr txBox="1"/>
              <p:nvPr/>
            </p:nvSpPr>
            <p:spPr bwMode="gray">
              <a:xfrm>
                <a:off x="4908152" y="2471754"/>
                <a:ext cx="612000" cy="432000"/>
              </a:xfrm>
              <a:prstGeom prst="rect">
                <a:avLst/>
              </a:prstGeom>
            </p:spPr>
            <p:txBody>
              <a:bodyPr wrap="square" lIns="0" tIns="0" rIns="180000" bIns="0" rtlCol="0" anchor="t" anchorCtr="0"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01</a:t>
                </a:r>
              </a:p>
            </p:txBody>
          </p:sp>
          <p:sp>
            <p:nvSpPr>
              <p:cNvPr id="10" name="Rechteck 9">
                <a:extLst>
                  <a:ext uri="{FF2B5EF4-FFF2-40B4-BE49-F238E27FC236}">
                    <a16:creationId xmlns:a16="http://schemas.microsoft.com/office/drawing/2014/main" id="{974E8807-0786-BA6D-F4BF-8F7FAC079916}"/>
                  </a:ext>
                </a:extLst>
              </p:cNvPr>
              <p:cNvSpPr/>
              <p:nvPr/>
            </p:nvSpPr>
            <p:spPr bwMode="gray">
              <a:xfrm>
                <a:off x="3363616" y="3235539"/>
                <a:ext cx="2052488" cy="388297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 anchorCtr="0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I have perceived ...</a:t>
                </a:r>
              </a:p>
            </p:txBody>
          </p:sp>
        </p:grp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CD7D87C5-FFC2-ED37-2310-14A3771DBD63}"/>
              </a:ext>
            </a:extLst>
          </p:cNvPr>
          <p:cNvGrpSpPr/>
          <p:nvPr userDrawn="1"/>
        </p:nvGrpSpPr>
        <p:grpSpPr bwMode="gray">
          <a:xfrm>
            <a:off x="7231495" y="747936"/>
            <a:ext cx="2742804" cy="2467031"/>
            <a:chOff x="7305250" y="361945"/>
            <a:chExt cx="2742804" cy="2467031"/>
          </a:xfrm>
        </p:grpSpPr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A135ECD1-6DC2-557E-3A6E-1C23C704109B}"/>
                </a:ext>
              </a:extLst>
            </p:cNvPr>
            <p:cNvGrpSpPr/>
            <p:nvPr/>
          </p:nvGrpSpPr>
          <p:grpSpPr bwMode="gray">
            <a:xfrm>
              <a:off x="7305250" y="361945"/>
              <a:ext cx="2742804" cy="2467031"/>
              <a:chOff x="7305250" y="361945"/>
              <a:chExt cx="2742804" cy="2467031"/>
            </a:xfrm>
          </p:grpSpPr>
          <p:sp>
            <p:nvSpPr>
              <p:cNvPr id="39" name="Grafik 46">
                <a:extLst>
                  <a:ext uri="{FF2B5EF4-FFF2-40B4-BE49-F238E27FC236}">
                    <a16:creationId xmlns:a16="http://schemas.microsoft.com/office/drawing/2014/main" id="{EC2F1713-2D5A-3B25-1D37-5A3563D6E880}"/>
                  </a:ext>
                </a:extLst>
              </p:cNvPr>
              <p:cNvSpPr/>
              <p:nvPr/>
            </p:nvSpPr>
            <p:spPr bwMode="gray">
              <a:xfrm>
                <a:off x="7305250" y="361945"/>
                <a:ext cx="2742804" cy="2467031"/>
              </a:xfrm>
              <a:custGeom>
                <a:avLst/>
                <a:gdLst>
                  <a:gd name="connsiteX0" fmla="*/ 1463802 w 1626584"/>
                  <a:gd name="connsiteY0" fmla="*/ 0 h 1463040"/>
                  <a:gd name="connsiteX1" fmla="*/ 162687 w 1626584"/>
                  <a:gd name="connsiteY1" fmla="*/ 0 h 1463040"/>
                  <a:gd name="connsiteX2" fmla="*/ 0 w 1626584"/>
                  <a:gd name="connsiteY2" fmla="*/ 162592 h 1463040"/>
                  <a:gd name="connsiteX3" fmla="*/ 0 w 1626584"/>
                  <a:gd name="connsiteY3" fmla="*/ 975360 h 1463040"/>
                  <a:gd name="connsiteX4" fmla="*/ 162687 w 1626584"/>
                  <a:gd name="connsiteY4" fmla="*/ 1137952 h 1463040"/>
                  <a:gd name="connsiteX5" fmla="*/ 244031 w 1626584"/>
                  <a:gd name="connsiteY5" fmla="*/ 1137952 h 1463040"/>
                  <a:gd name="connsiteX6" fmla="*/ 244031 w 1626584"/>
                  <a:gd name="connsiteY6" fmla="*/ 1463040 h 1463040"/>
                  <a:gd name="connsiteX7" fmla="*/ 677513 w 1626584"/>
                  <a:gd name="connsiteY7" fmla="*/ 1137952 h 1463040"/>
                  <a:gd name="connsiteX8" fmla="*/ 1463897 w 1626584"/>
                  <a:gd name="connsiteY8" fmla="*/ 1137952 h 1463040"/>
                  <a:gd name="connsiteX9" fmla="*/ 1626584 w 1626584"/>
                  <a:gd name="connsiteY9" fmla="*/ 975360 h 1463040"/>
                  <a:gd name="connsiteX10" fmla="*/ 1626584 w 1626584"/>
                  <a:gd name="connsiteY10" fmla="*/ 162592 h 1463040"/>
                  <a:gd name="connsiteX11" fmla="*/ 1463897 w 1626584"/>
                  <a:gd name="connsiteY11" fmla="*/ 0 h 1463040"/>
                  <a:gd name="connsiteX12" fmla="*/ 1463897 w 1626584"/>
                  <a:gd name="connsiteY12" fmla="*/ 0 h 1463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26584" h="1463040">
                    <a:moveTo>
                      <a:pt x="1463802" y="0"/>
                    </a:moveTo>
                    <a:lnTo>
                      <a:pt x="162687" y="0"/>
                    </a:lnTo>
                    <a:cubicBezTo>
                      <a:pt x="73152" y="0"/>
                      <a:pt x="0" y="73152"/>
                      <a:pt x="0" y="162592"/>
                    </a:cubicBezTo>
                    <a:lnTo>
                      <a:pt x="0" y="975360"/>
                    </a:lnTo>
                    <a:cubicBezTo>
                      <a:pt x="0" y="1064800"/>
                      <a:pt x="73152" y="1137952"/>
                      <a:pt x="162687" y="1137952"/>
                    </a:cubicBezTo>
                    <a:lnTo>
                      <a:pt x="244031" y="1137952"/>
                    </a:lnTo>
                    <a:lnTo>
                      <a:pt x="244031" y="1463040"/>
                    </a:lnTo>
                    <a:lnTo>
                      <a:pt x="677513" y="1137952"/>
                    </a:lnTo>
                    <a:lnTo>
                      <a:pt x="1463897" y="1137952"/>
                    </a:lnTo>
                    <a:cubicBezTo>
                      <a:pt x="1553337" y="1137952"/>
                      <a:pt x="1626584" y="1064800"/>
                      <a:pt x="1626584" y="975360"/>
                    </a:cubicBezTo>
                    <a:lnTo>
                      <a:pt x="1626584" y="162592"/>
                    </a:lnTo>
                    <a:cubicBezTo>
                      <a:pt x="1626584" y="73152"/>
                      <a:pt x="1553432" y="0"/>
                      <a:pt x="1463897" y="0"/>
                    </a:cubicBezTo>
                    <a:lnTo>
                      <a:pt x="1463897" y="0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lIns="180000" tIns="324000" rIns="0" bIns="216000" rtlCol="0" anchor="ctr"/>
              <a:lstStyle/>
              <a:p>
                <a:endParaRPr lang="en-US" sz="1600" dirty="0"/>
              </a:p>
            </p:txBody>
          </p:sp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A7F399A9-F048-3E20-CFB0-F5D0B82A5820}"/>
                  </a:ext>
                </a:extLst>
              </p:cNvPr>
              <p:cNvSpPr txBox="1"/>
              <p:nvPr/>
            </p:nvSpPr>
            <p:spPr bwMode="gray">
              <a:xfrm>
                <a:off x="9428584" y="666745"/>
                <a:ext cx="612000" cy="432000"/>
              </a:xfrm>
              <a:prstGeom prst="rect">
                <a:avLst/>
              </a:prstGeom>
            </p:spPr>
            <p:txBody>
              <a:bodyPr wrap="square" lIns="0" tIns="0" rIns="180000" bIns="0" rtlCol="0" anchor="t" anchorCtr="0"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02</a:t>
                </a:r>
              </a:p>
            </p:txBody>
          </p:sp>
        </p:grp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DC7348D3-1FBB-28C0-E7D3-78EED040BEBD}"/>
                </a:ext>
              </a:extLst>
            </p:cNvPr>
            <p:cNvSpPr/>
            <p:nvPr/>
          </p:nvSpPr>
          <p:spPr bwMode="gray">
            <a:xfrm>
              <a:off x="7494102" y="731520"/>
              <a:ext cx="1620000" cy="520723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 anchorCtr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Effect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srgbClr val="FFFFFF"/>
                  </a:solidFill>
                  <a:latin typeface="+mn-lt"/>
                  <a:ea typeface="Draeger Pangea Text Light" panose="020B0404000000000000" pitchFamily="34" charset="0"/>
                </a:rPr>
                <a:t>Ask back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Draeger Pangea Text Light" panose="020B0404000000000000" pitchFamily="34" charset="0"/>
              </a:endParaRPr>
            </a:p>
          </p:txBody>
        </p:sp>
        <p:sp>
          <p:nvSpPr>
            <p:cNvPr id="38" name="Rechteck 37">
              <a:extLst>
                <a:ext uri="{FF2B5EF4-FFF2-40B4-BE49-F238E27FC236}">
                  <a16:creationId xmlns:a16="http://schemas.microsoft.com/office/drawing/2014/main" id="{65DE517F-BDBA-1D39-DCCB-AB038E5FCFEA}"/>
                </a:ext>
              </a:extLst>
            </p:cNvPr>
            <p:cNvSpPr/>
            <p:nvPr/>
          </p:nvSpPr>
          <p:spPr bwMode="gray">
            <a:xfrm>
              <a:off x="7494101" y="1412777"/>
              <a:ext cx="1620000" cy="36004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 anchorCtr="0"/>
            <a:lstStyle/>
            <a:p>
              <a:pPr>
                <a:spcAft>
                  <a:spcPts val="600"/>
                </a:spcAft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It makes me feel ...</a:t>
              </a:r>
            </a:p>
            <a:p>
              <a:pPr>
                <a:spcAft>
                  <a:spcPts val="600"/>
                </a:spcAft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That makes me ...</a:t>
              </a:r>
            </a:p>
          </p:txBody>
        </p:sp>
      </p:grpSp>
      <p:sp>
        <p:nvSpPr>
          <p:cNvPr id="46" name="Textfeld 45">
            <a:extLst>
              <a:ext uri="{FF2B5EF4-FFF2-40B4-BE49-F238E27FC236}">
                <a16:creationId xmlns:a16="http://schemas.microsoft.com/office/drawing/2014/main" id="{088C7CF9-2515-07DC-09C3-601BCC98B618}"/>
              </a:ext>
            </a:extLst>
          </p:cNvPr>
          <p:cNvSpPr txBox="1"/>
          <p:nvPr/>
        </p:nvSpPr>
        <p:spPr bwMode="gray">
          <a:xfrm>
            <a:off x="9012392" y="3990604"/>
            <a:ext cx="612000" cy="432000"/>
          </a:xfrm>
          <a:prstGeom prst="rect">
            <a:avLst/>
          </a:prstGeom>
        </p:spPr>
        <p:txBody>
          <a:bodyPr wrap="square" lIns="0" tIns="0" rIns="18000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03</a:t>
            </a:r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2339B7E7-00B2-B2C1-C58C-CC27EBCD6626}"/>
              </a:ext>
            </a:extLst>
          </p:cNvPr>
          <p:cNvSpPr/>
          <p:nvPr/>
        </p:nvSpPr>
        <p:spPr bwMode="gray">
          <a:xfrm>
            <a:off x="6265086" y="4004901"/>
            <a:ext cx="2639202" cy="792251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76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wish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tx1"/>
                </a:solidFill>
                <a:ea typeface="Draeger Pangea Text Light" panose="020B0404000000000000" pitchFamily="34" charset="0"/>
              </a:rPr>
              <a:t>Summarize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Draeger Pangea Text Light" panose="020B0404000000000000" pitchFamily="34" charset="0"/>
            </a:endParaRP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9CF5CC23-B969-72F5-110F-FE1BA13A7BB7}"/>
              </a:ext>
            </a:extLst>
          </p:cNvPr>
          <p:cNvSpPr/>
          <p:nvPr/>
        </p:nvSpPr>
        <p:spPr bwMode="gray">
          <a:xfrm>
            <a:off x="6265086" y="4881412"/>
            <a:ext cx="2639202" cy="540349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the future I wish that ...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 therefore ask you ...</a:t>
            </a:r>
          </a:p>
        </p:txBody>
      </p:sp>
    </p:spTree>
    <p:extLst>
      <p:ext uri="{BB962C8B-B14F-4D97-AF65-F5344CB8AC3E}">
        <p14:creationId xmlns:p14="http://schemas.microsoft.com/office/powerpoint/2010/main" val="338583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2">
            <a:extLst>
              <a:ext uri="{FF2B5EF4-FFF2-40B4-BE49-F238E27FC236}">
                <a16:creationId xmlns:a16="http://schemas.microsoft.com/office/drawing/2014/main" id="{3A4D09E3-CACD-EC4B-26FE-7C6759F84A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96407" y="620713"/>
            <a:ext cx="9072001" cy="2880295"/>
          </a:xfrm>
        </p:spPr>
        <p:txBody>
          <a:bodyPr anchor="b"/>
          <a:lstStyle>
            <a:lvl1pPr>
              <a:defRPr sz="80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noProof="0" dirty="0"/>
              <a:t>Add "Call </a:t>
            </a:r>
            <a:br>
              <a:rPr lang="en-US" noProof="0" dirty="0"/>
            </a:br>
            <a:r>
              <a:rPr lang="en-US" noProof="0" dirty="0"/>
              <a:t>to action"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C3A1422-BA74-4D1D-83A3-1ED0D4ADACB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Footer: Please add appropriate company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1FA1FD6-7405-1FB7-73F1-379E05E38753}"/>
              </a:ext>
            </a:extLst>
          </p:cNvPr>
          <p:cNvGrpSpPr/>
          <p:nvPr userDrawn="1"/>
        </p:nvGrpSpPr>
        <p:grpSpPr bwMode="gray">
          <a:xfrm>
            <a:off x="3143672" y="-207392"/>
            <a:ext cx="5832648" cy="108000"/>
            <a:chOff x="3143672" y="-207392"/>
            <a:chExt cx="5832648" cy="108000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4A3ECCB2-6832-AE35-5DBE-14328A2EA296}"/>
                </a:ext>
              </a:extLst>
            </p:cNvPr>
            <p:cNvSpPr/>
            <p:nvPr userDrawn="1"/>
          </p:nvSpPr>
          <p:spPr bwMode="gray">
            <a:xfrm>
              <a:off x="400776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28B6A4A4-2CED-8455-E4FD-ED4A75DDEC10}"/>
                </a:ext>
              </a:extLst>
            </p:cNvPr>
            <p:cNvSpPr/>
            <p:nvPr userDrawn="1"/>
          </p:nvSpPr>
          <p:spPr bwMode="gray">
            <a:xfrm>
              <a:off x="436780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7D3ADD7A-D947-EB90-1B22-547F8F8963D2}"/>
                </a:ext>
              </a:extLst>
            </p:cNvPr>
            <p:cNvGrpSpPr/>
            <p:nvPr userDrawn="1"/>
          </p:nvGrpSpPr>
          <p:grpSpPr bwMode="gray">
            <a:xfrm>
              <a:off x="5879976" y="-207392"/>
              <a:ext cx="360040" cy="108000"/>
              <a:chOff x="5879976" y="-207392"/>
              <a:chExt cx="360040" cy="108000"/>
            </a:xfrm>
          </p:grpSpPr>
          <p:sp>
            <p:nvSpPr>
              <p:cNvPr id="21" name="Freihandform: Form 20">
                <a:extLst>
                  <a:ext uri="{FF2B5EF4-FFF2-40B4-BE49-F238E27FC236}">
                    <a16:creationId xmlns:a16="http://schemas.microsoft.com/office/drawing/2014/main" id="{DD0CADB7-522B-D029-3F5D-1CC0A862CC8D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26" name="Freihandform: Form 25">
                <a:extLst>
                  <a:ext uri="{FF2B5EF4-FFF2-40B4-BE49-F238E27FC236}">
                    <a16:creationId xmlns:a16="http://schemas.microsoft.com/office/drawing/2014/main" id="{7268E6DF-A695-4645-A4C0-CC20F2BEE509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AF583EB9-3533-2043-B73F-0EC6363E406D}"/>
                </a:ext>
              </a:extLst>
            </p:cNvPr>
            <p:cNvSpPr/>
            <p:nvPr userDrawn="1"/>
          </p:nvSpPr>
          <p:spPr bwMode="gray">
            <a:xfrm>
              <a:off x="775218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ACBF3E9D-7941-4CC1-5CCE-61876DF5BA40}"/>
                </a:ext>
              </a:extLst>
            </p:cNvPr>
            <p:cNvSpPr/>
            <p:nvPr userDrawn="1"/>
          </p:nvSpPr>
          <p:spPr bwMode="gray">
            <a:xfrm>
              <a:off x="811222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E3D2ABAC-6FC8-F30C-511C-6312E21B31EE}"/>
                </a:ext>
              </a:extLst>
            </p:cNvPr>
            <p:cNvGrpSpPr/>
            <p:nvPr userDrawn="1"/>
          </p:nvGrpSpPr>
          <p:grpSpPr bwMode="gray">
            <a:xfrm>
              <a:off x="8616280" y="-207392"/>
              <a:ext cx="360040" cy="108000"/>
              <a:chOff x="5879976" y="-207392"/>
              <a:chExt cx="360040" cy="108000"/>
            </a:xfrm>
          </p:grpSpPr>
          <p:sp>
            <p:nvSpPr>
              <p:cNvPr id="18" name="Freihandform: Form 17">
                <a:extLst>
                  <a:ext uri="{FF2B5EF4-FFF2-40B4-BE49-F238E27FC236}">
                    <a16:creationId xmlns:a16="http://schemas.microsoft.com/office/drawing/2014/main" id="{05B08AD8-85BA-8C90-4F09-6B02B842B885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20" name="Freihandform: Form 19">
                <a:extLst>
                  <a:ext uri="{FF2B5EF4-FFF2-40B4-BE49-F238E27FC236}">
                    <a16:creationId xmlns:a16="http://schemas.microsoft.com/office/drawing/2014/main" id="{85DAD371-AB6C-FBD0-60B4-CC6F7183E99C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A8297947-FFEF-9F1D-EADE-5BB1CD4747FF}"/>
                </a:ext>
              </a:extLst>
            </p:cNvPr>
            <p:cNvGrpSpPr/>
            <p:nvPr userDrawn="1"/>
          </p:nvGrpSpPr>
          <p:grpSpPr bwMode="gray">
            <a:xfrm>
              <a:off x="3143672" y="-207392"/>
              <a:ext cx="360040" cy="108000"/>
              <a:chOff x="5879976" y="-207392"/>
              <a:chExt cx="360040" cy="108000"/>
            </a:xfrm>
          </p:grpSpPr>
          <p:sp>
            <p:nvSpPr>
              <p:cNvPr id="14" name="Freihandform: Form 13">
                <a:extLst>
                  <a:ext uri="{FF2B5EF4-FFF2-40B4-BE49-F238E27FC236}">
                    <a16:creationId xmlns:a16="http://schemas.microsoft.com/office/drawing/2014/main" id="{059CE317-2C36-4763-D37F-F76CC696A3A1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6" name="Freihandform: Form 15">
                <a:extLst>
                  <a:ext uri="{FF2B5EF4-FFF2-40B4-BE49-F238E27FC236}">
                    <a16:creationId xmlns:a16="http://schemas.microsoft.com/office/drawing/2014/main" id="{7521139E-E3C4-783F-FAE9-E288265DB846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</p:grp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0D288C9E-2B56-DBD9-F271-03CC8F5F244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/>
          <a:p>
            <a:fld id="{CE82B8A1-0CCE-4815-9668-383D7DE7D8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55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C75916E-A1CA-4E69-BF32-1A927E7D8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96407" y="629298"/>
            <a:ext cx="9072001" cy="2655494"/>
          </a:xfrm>
        </p:spPr>
        <p:txBody>
          <a:bodyPr anchor="b">
            <a:normAutofit/>
          </a:bodyPr>
          <a:lstStyle>
            <a:lvl1pPr>
              <a:defRPr sz="8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/>
              <a:t>Add thanks/</a:t>
            </a:r>
            <a:br>
              <a:rPr lang="en-US" noProof="0" dirty="0"/>
            </a:br>
            <a:r>
              <a:rPr lang="en-US" noProof="0" dirty="0"/>
              <a:t>contact</a:t>
            </a:r>
          </a:p>
        </p:txBody>
      </p:sp>
      <p:sp>
        <p:nvSpPr>
          <p:cNvPr id="26" name="Untertitel 2">
            <a:extLst>
              <a:ext uri="{FF2B5EF4-FFF2-40B4-BE49-F238E27FC236}">
                <a16:creationId xmlns:a16="http://schemas.microsoft.com/office/drawing/2014/main" id="{B955DD62-B3F0-4193-89DF-A6B3EC9767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696407" y="4221167"/>
            <a:ext cx="9072000" cy="2007535"/>
          </a:xfrm>
          <a:noFill/>
        </p:spPr>
        <p:txBody>
          <a:bodyPr wrap="square" lIns="0" tIns="0" rIns="0" bIns="0" anchor="t"/>
          <a:lstStyle>
            <a:lvl1pPr marL="0" indent="0" algn="l">
              <a:spcAft>
                <a:spcPts val="3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l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2pPr>
            <a:lvl3pPr marL="0" indent="0" algn="l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3pPr>
            <a:lvl4pPr marL="0" indent="0" algn="l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4pPr>
            <a:lvl5pPr marL="0" indent="0" algn="l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5pPr>
            <a:lvl6pPr marL="0" indent="0" algn="l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6pPr>
            <a:lvl7pPr marL="0" indent="0" algn="l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7pPr>
            <a:lvl8pPr marL="0" indent="0" algn="l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8pPr>
            <a:lvl9pPr marL="0" indent="0" algn="l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Max </a:t>
            </a:r>
            <a:r>
              <a:rPr lang="en-US" dirty="0" err="1"/>
              <a:t>Mustermann</a:t>
            </a:r>
            <a:r>
              <a:rPr lang="en-US" dirty="0"/>
              <a:t> | Position</a:t>
            </a:r>
          </a:p>
          <a:p>
            <a:pPr lvl="1"/>
            <a:r>
              <a:rPr lang="en-US" dirty="0"/>
              <a:t>Sample Street 00</a:t>
            </a:r>
          </a:p>
          <a:p>
            <a:pPr lvl="1"/>
            <a:r>
              <a:rPr lang="en-US" dirty="0"/>
              <a:t>00 00 0 Sample city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Tel. 000 000 000 00</a:t>
            </a:r>
          </a:p>
          <a:p>
            <a:pPr lvl="1"/>
            <a:r>
              <a:rPr lang="en-US" dirty="0"/>
              <a:t>Mail max.mustermann@draeger.com</a:t>
            </a:r>
            <a:endParaRPr lang="en-US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C3A1422-BA74-4D1D-83A3-1ED0D4ADACB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Footer: Please add appropriate company</a:t>
            </a:r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BC64CE57-5CC4-FFD0-764F-E21D937D732C}"/>
              </a:ext>
            </a:extLst>
          </p:cNvPr>
          <p:cNvGrpSpPr/>
          <p:nvPr userDrawn="1"/>
        </p:nvGrpSpPr>
        <p:grpSpPr bwMode="gray">
          <a:xfrm>
            <a:off x="3143672" y="-207392"/>
            <a:ext cx="5832648" cy="108000"/>
            <a:chOff x="3143672" y="-207392"/>
            <a:chExt cx="5832648" cy="108000"/>
          </a:xfrm>
        </p:grpSpPr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1B941539-E000-3B7C-E57D-D92F112D7C1B}"/>
                </a:ext>
              </a:extLst>
            </p:cNvPr>
            <p:cNvSpPr/>
            <p:nvPr userDrawn="1"/>
          </p:nvSpPr>
          <p:spPr bwMode="gray">
            <a:xfrm>
              <a:off x="400776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0" name="Freihandform: Form 29">
              <a:extLst>
                <a:ext uri="{FF2B5EF4-FFF2-40B4-BE49-F238E27FC236}">
                  <a16:creationId xmlns:a16="http://schemas.microsoft.com/office/drawing/2014/main" id="{AC14135B-6C63-36FF-D04E-559A9DA99F7F}"/>
                </a:ext>
              </a:extLst>
            </p:cNvPr>
            <p:cNvSpPr/>
            <p:nvPr userDrawn="1"/>
          </p:nvSpPr>
          <p:spPr bwMode="gray">
            <a:xfrm>
              <a:off x="436780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4A6E560C-E404-0083-CD06-49C03067674F}"/>
                </a:ext>
              </a:extLst>
            </p:cNvPr>
            <p:cNvGrpSpPr/>
            <p:nvPr userDrawn="1"/>
          </p:nvGrpSpPr>
          <p:grpSpPr bwMode="gray">
            <a:xfrm>
              <a:off x="5879976" y="-207392"/>
              <a:ext cx="360040" cy="108000"/>
              <a:chOff x="5879976" y="-207392"/>
              <a:chExt cx="360040" cy="108000"/>
            </a:xfrm>
          </p:grpSpPr>
          <p:sp>
            <p:nvSpPr>
              <p:cNvPr id="40" name="Freihandform: Form 39">
                <a:extLst>
                  <a:ext uri="{FF2B5EF4-FFF2-40B4-BE49-F238E27FC236}">
                    <a16:creationId xmlns:a16="http://schemas.microsoft.com/office/drawing/2014/main" id="{F93269F4-2422-0159-FCFE-3F4822409C54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41" name="Freihandform: Form 40">
                <a:extLst>
                  <a:ext uri="{FF2B5EF4-FFF2-40B4-BE49-F238E27FC236}">
                    <a16:creationId xmlns:a16="http://schemas.microsoft.com/office/drawing/2014/main" id="{410F414A-6A39-E5A0-D18B-72E18B7A14C0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83C46244-BE5E-6F26-6F06-AD498C68405F}"/>
                </a:ext>
              </a:extLst>
            </p:cNvPr>
            <p:cNvSpPr/>
            <p:nvPr userDrawn="1"/>
          </p:nvSpPr>
          <p:spPr bwMode="gray">
            <a:xfrm>
              <a:off x="775218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C32C37B8-A63A-6C8D-F116-B7D55D687D0F}"/>
                </a:ext>
              </a:extLst>
            </p:cNvPr>
            <p:cNvSpPr/>
            <p:nvPr userDrawn="1"/>
          </p:nvSpPr>
          <p:spPr bwMode="gray">
            <a:xfrm>
              <a:off x="811222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34" name="Gruppieren 33">
              <a:extLst>
                <a:ext uri="{FF2B5EF4-FFF2-40B4-BE49-F238E27FC236}">
                  <a16:creationId xmlns:a16="http://schemas.microsoft.com/office/drawing/2014/main" id="{59AE63E3-7B5C-334B-386A-210088DA077A}"/>
                </a:ext>
              </a:extLst>
            </p:cNvPr>
            <p:cNvGrpSpPr/>
            <p:nvPr userDrawn="1"/>
          </p:nvGrpSpPr>
          <p:grpSpPr bwMode="gray">
            <a:xfrm>
              <a:off x="8616280" y="-207392"/>
              <a:ext cx="360040" cy="108000"/>
              <a:chOff x="5879976" y="-207392"/>
              <a:chExt cx="360040" cy="108000"/>
            </a:xfrm>
          </p:grpSpPr>
          <p:sp>
            <p:nvSpPr>
              <p:cNvPr id="38" name="Freihandform: Form 37">
                <a:extLst>
                  <a:ext uri="{FF2B5EF4-FFF2-40B4-BE49-F238E27FC236}">
                    <a16:creationId xmlns:a16="http://schemas.microsoft.com/office/drawing/2014/main" id="{8E68D05F-2608-67FF-1047-6386653FADAC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39" name="Freihandform: Form 38">
                <a:extLst>
                  <a:ext uri="{FF2B5EF4-FFF2-40B4-BE49-F238E27FC236}">
                    <a16:creationId xmlns:a16="http://schemas.microsoft.com/office/drawing/2014/main" id="{948C8513-16FA-E490-DE51-682C71B40719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35" name="Gruppieren 34">
              <a:extLst>
                <a:ext uri="{FF2B5EF4-FFF2-40B4-BE49-F238E27FC236}">
                  <a16:creationId xmlns:a16="http://schemas.microsoft.com/office/drawing/2014/main" id="{2A2A4C68-11C6-6750-BD34-DDA8AF180B6F}"/>
                </a:ext>
              </a:extLst>
            </p:cNvPr>
            <p:cNvGrpSpPr/>
            <p:nvPr userDrawn="1"/>
          </p:nvGrpSpPr>
          <p:grpSpPr bwMode="gray">
            <a:xfrm>
              <a:off x="3143672" y="-207392"/>
              <a:ext cx="360040" cy="108000"/>
              <a:chOff x="5879976" y="-207392"/>
              <a:chExt cx="360040" cy="108000"/>
            </a:xfrm>
          </p:grpSpPr>
          <p:sp>
            <p:nvSpPr>
              <p:cNvPr id="36" name="Freihandform: Form 35">
                <a:extLst>
                  <a:ext uri="{FF2B5EF4-FFF2-40B4-BE49-F238E27FC236}">
                    <a16:creationId xmlns:a16="http://schemas.microsoft.com/office/drawing/2014/main" id="{4EA3D497-3B33-5F42-55F6-94A3C9C146E5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37" name="Freihandform: Form 36">
                <a:extLst>
                  <a:ext uri="{FF2B5EF4-FFF2-40B4-BE49-F238E27FC236}">
                    <a16:creationId xmlns:a16="http://schemas.microsoft.com/office/drawing/2014/main" id="{13C77968-E559-E0C4-5C20-CB3F73F5EDCA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</p:grp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F4AEEA53-95F9-438B-2889-0E0951F64EF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97700" y="3638411"/>
            <a:ext cx="742949" cy="97770"/>
          </a:xfrm>
          <a:solidFill>
            <a:schemeClr val="bg1"/>
          </a:solidFill>
          <a:ln>
            <a:solidFill>
              <a:schemeClr val="bg1">
                <a:alpha val="0"/>
              </a:schemeClr>
            </a:solidFill>
          </a:ln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2107D3D-FF5F-E046-52BF-A3F739E6215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82B8A1-0CCE-4815-9668-383D7DE7D8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0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-4.44444E-6 L -1.04167E-6 0.07014 " pathEditMode="relative" rAng="0" ptsTypes="AA">
                                      <p:cBhvr>
                                        <p:cTn id="26" dur="1600" spd="-100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1.85185E-6 L -3.95833E-6 0.07014 " pathEditMode="relative" rAng="0" ptsTypes="AA">
                                      <p:cBhvr>
                                        <p:cTn id="28" dur="1600" spd="-100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2.22222E-6 L 4.375E-6 0.07014 " pathEditMode="relative" rAng="0" ptsTypes="AA">
                                      <p:cBhvr>
                                        <p:cTn id="30" dur="1600" spd="-100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9167E-6 -1.85185E-6 L 2.29167E-6 0.07014 " pathEditMode="relative" rAng="0" ptsTypes="AA">
                                      <p:cBhvr>
                                        <p:cTn id="32" dur="1600" spd="-1000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4.07407E-6 L 4.79167E-6 0.07014 " pathEditMode="relative" rAng="0" ptsTypes="AA">
                                      <p:cBhvr>
                                        <p:cTn id="34" dur="1600" spd="-100000" fill="hold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-4.44444E-6 L -1.04167E-6 0.07014 " pathEditMode="relative" rAng="0" ptsTypes="AA">
                                      <p:cBhvr>
                                        <p:cTn id="42" dur="1600" spd="-100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-4.44444E-6 L -1.04167E-6 0.07014 " pathEditMode="relative" rAng="0" ptsTypes="AA">
                                      <p:cBhvr>
                                        <p:cTn id="44" dur="1600" spd="-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 uiExpan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1" uiExpand="1" build="p">
        <p:tmplLst>
          <p:tmpl lvl="1">
            <p:tnLst>
              <p:par>
                <p:cTn presetID="42" presetClass="path" presetSubtype="0" accel="50000" fill="hold" nodeType="withEffect">
                  <p:stCondLst>
                    <p:cond delay="500"/>
                  </p:stCondLst>
                  <p:childTnLst>
                    <p:animMotion origin="layout" path="M -1.04167E-6 -4.44444E-6 L -1.04167E-6 0.07014 " pathEditMode="relative" rAng="0" ptsTypes="AA">
                      <p:cBhvr>
                        <p:cTn dur="1600" spd="-100000" fill="hold"/>
                        <p:tgtEl>
                          <p:spTgt spid="2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3495"/>
                    </p:animMotion>
                  </p:childTnLst>
                </p:cTn>
              </p:par>
            </p:tnLst>
          </p:tmpl>
          <p:tmpl lvl="2">
            <p:tnLst>
              <p:par>
                <p:cTn presetID="42" presetClass="path" presetSubtype="0" accel="50000" fill="hold" nodeType="withEffect">
                  <p:stCondLst>
                    <p:cond delay="500"/>
                  </p:stCondLst>
                  <p:childTnLst>
                    <p:animMotion origin="layout" path="M 4.79167E-6 -4.07407E-6 L 4.79167E-6 0.07014 " pathEditMode="relative" rAng="0" ptsTypes="AA">
                      <p:cBhvr>
                        <p:cTn dur="1600" spd="-100000" fill="hold"/>
                        <p:tgtEl>
                          <p:spTgt spid="2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3495"/>
                    </p:animMotion>
                  </p:childTnLst>
                </p:cTn>
              </p:par>
            </p:tnLst>
          </p:tmpl>
        </p:tmplLst>
      </p:bldP>
      <p:bldP spid="8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1" uiExpand="1" build="p" animBg="1">
        <p:tmplLst>
          <p:tmpl>
            <p:tnLst>
              <p:par>
                <p:cTn presetID="42" presetClass="path" presetSubtype="0" accel="50000" fill="hold" nodeType="withEffect">
                  <p:stCondLst>
                    <p:cond delay="500"/>
                  </p:stCondLst>
                  <p:childTnLst>
                    <p:animMotion origin="layout" path="M -1.04167E-6 -4.44444E-6 L -1.04167E-6 0.07014 " pathEditMode="relative" rAng="0" ptsTypes="AA">
                      <p:cBhvr>
                        <p:cTn dur="1600" spd="-100000" fill="hold"/>
                        <p:tgtEl>
                          <p:spTgt spid="8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3495"/>
                    </p:animMotion>
                  </p:childTnLst>
                </p:cTn>
              </p:par>
            </p:tnLst>
          </p:tmpl>
          <p:tmpl lvl="1">
            <p:tnLst>
              <p:par>
                <p:cTn presetID="42" presetClass="path" presetSubtype="0" accel="50000" fill="hold" nodeType="withEffect">
                  <p:stCondLst>
                    <p:cond delay="500"/>
                  </p:stCondLst>
                  <p:childTnLst>
                    <p:animMotion origin="layout" path="M -1.04167E-6 -4.44444E-6 L -1.04167E-6 0.07014 " pathEditMode="relative" rAng="0" ptsTypes="AA">
                      <p:cBhvr>
                        <p:cTn dur="1600" spd="-100000" fill="hold"/>
                        <p:tgtEl>
                          <p:spTgt spid="8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3495"/>
                    </p:animMotion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laim sho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_Animation_en">
            <a:hlinkClick r:id="" action="ppaction://media"/>
            <a:extLst>
              <a:ext uri="{FF2B5EF4-FFF2-40B4-BE49-F238E27FC236}">
                <a16:creationId xmlns:a16="http://schemas.microsoft.com/office/drawing/2014/main" id="{FA438B51-D89F-13FB-CF25-241B6994C3B1}"/>
              </a:ext>
            </a:extLst>
          </p:cNvPr>
          <p:cNvPicPr>
            <a:picLocks noChangeAspect="1"/>
          </p:cNvPicPr>
          <p:nvPr userDrawn="1">
            <a:videoFile r:link="rId1"/>
            <p:extLst>
              <p:ext uri="{DAA4B4D4-6D71-4841-9C94-3DE7FCFB9230}">
                <p14:media xmlns:p14="http://schemas.microsoft.com/office/powerpoint/2010/main" r:embed="rId2">
                  <p14:trim end="430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 bwMode="gray"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8CC2E58A-916A-691E-0ECA-D23191F0299C}"/>
              </a:ext>
            </a:extLst>
          </p:cNvPr>
          <p:cNvGrpSpPr/>
          <p:nvPr userDrawn="1"/>
        </p:nvGrpSpPr>
        <p:grpSpPr bwMode="gray">
          <a:xfrm>
            <a:off x="3143672" y="-207392"/>
            <a:ext cx="5832648" cy="108000"/>
            <a:chOff x="3143672" y="-207392"/>
            <a:chExt cx="5832648" cy="108000"/>
          </a:xfrm>
        </p:grpSpPr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42523202-2B51-FD66-D910-E1774C2CC6DD}"/>
                </a:ext>
              </a:extLst>
            </p:cNvPr>
            <p:cNvSpPr/>
            <p:nvPr userDrawn="1"/>
          </p:nvSpPr>
          <p:spPr bwMode="gray">
            <a:xfrm>
              <a:off x="400776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8FCBE41A-25EB-A8B6-6B86-55255BE74792}"/>
                </a:ext>
              </a:extLst>
            </p:cNvPr>
            <p:cNvSpPr/>
            <p:nvPr userDrawn="1"/>
          </p:nvSpPr>
          <p:spPr bwMode="gray">
            <a:xfrm>
              <a:off x="436780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C9856B51-02EE-39C2-4DE3-7A3D4146FC9B}"/>
                </a:ext>
              </a:extLst>
            </p:cNvPr>
            <p:cNvGrpSpPr/>
            <p:nvPr userDrawn="1"/>
          </p:nvGrpSpPr>
          <p:grpSpPr bwMode="gray">
            <a:xfrm>
              <a:off x="5879976" y="-207392"/>
              <a:ext cx="360040" cy="108000"/>
              <a:chOff x="5879976" y="-207392"/>
              <a:chExt cx="360040" cy="108000"/>
            </a:xfrm>
          </p:grpSpPr>
          <p:sp>
            <p:nvSpPr>
              <p:cNvPr id="35" name="Freihandform: Form 34">
                <a:extLst>
                  <a:ext uri="{FF2B5EF4-FFF2-40B4-BE49-F238E27FC236}">
                    <a16:creationId xmlns:a16="http://schemas.microsoft.com/office/drawing/2014/main" id="{6D3E229A-46F7-CA3E-F255-4EB257F52787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36" name="Freihandform: Form 35">
                <a:extLst>
                  <a:ext uri="{FF2B5EF4-FFF2-40B4-BE49-F238E27FC236}">
                    <a16:creationId xmlns:a16="http://schemas.microsoft.com/office/drawing/2014/main" id="{F791D793-533D-9C7E-3E28-4ADB66EB9B31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22DE230E-45B4-7CF0-E99E-BBF4B2C0BB2F}"/>
                </a:ext>
              </a:extLst>
            </p:cNvPr>
            <p:cNvSpPr/>
            <p:nvPr userDrawn="1"/>
          </p:nvSpPr>
          <p:spPr bwMode="gray">
            <a:xfrm>
              <a:off x="775218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2FF8512A-D931-D550-C831-41E8A9AC18A6}"/>
                </a:ext>
              </a:extLst>
            </p:cNvPr>
            <p:cNvSpPr/>
            <p:nvPr userDrawn="1"/>
          </p:nvSpPr>
          <p:spPr bwMode="gray">
            <a:xfrm>
              <a:off x="811222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901CEAAE-FF39-38CC-AC87-30945C9469E7}"/>
                </a:ext>
              </a:extLst>
            </p:cNvPr>
            <p:cNvGrpSpPr/>
            <p:nvPr userDrawn="1"/>
          </p:nvGrpSpPr>
          <p:grpSpPr bwMode="gray">
            <a:xfrm>
              <a:off x="8616280" y="-207392"/>
              <a:ext cx="360040" cy="108000"/>
              <a:chOff x="5879976" y="-207392"/>
              <a:chExt cx="360040" cy="108000"/>
            </a:xfrm>
          </p:grpSpPr>
          <p:sp>
            <p:nvSpPr>
              <p:cNvPr id="33" name="Freihandform: Form 32">
                <a:extLst>
                  <a:ext uri="{FF2B5EF4-FFF2-40B4-BE49-F238E27FC236}">
                    <a16:creationId xmlns:a16="http://schemas.microsoft.com/office/drawing/2014/main" id="{F8228836-B8C1-E85D-C8C9-A578C8FE4BE5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34" name="Freihandform: Form 33">
                <a:extLst>
                  <a:ext uri="{FF2B5EF4-FFF2-40B4-BE49-F238E27FC236}">
                    <a16:creationId xmlns:a16="http://schemas.microsoft.com/office/drawing/2014/main" id="{C417F001-53CF-3C43-3843-82D5A3FB73A4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A5CC1C78-67C2-872D-DB6A-DB21AE73A3B9}"/>
                </a:ext>
              </a:extLst>
            </p:cNvPr>
            <p:cNvGrpSpPr/>
            <p:nvPr userDrawn="1"/>
          </p:nvGrpSpPr>
          <p:grpSpPr bwMode="gray">
            <a:xfrm>
              <a:off x="3143672" y="-207392"/>
              <a:ext cx="360040" cy="108000"/>
              <a:chOff x="5879976" y="-207392"/>
              <a:chExt cx="360040" cy="108000"/>
            </a:xfrm>
          </p:grpSpPr>
          <p:sp>
            <p:nvSpPr>
              <p:cNvPr id="31" name="Freihandform: Form 30">
                <a:extLst>
                  <a:ext uri="{FF2B5EF4-FFF2-40B4-BE49-F238E27FC236}">
                    <a16:creationId xmlns:a16="http://schemas.microsoft.com/office/drawing/2014/main" id="{712827C8-11F8-CF1E-4ABC-BDC82CA22AB8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32" name="Freihandform: Form 31">
                <a:extLst>
                  <a:ext uri="{FF2B5EF4-FFF2-40B4-BE49-F238E27FC236}">
                    <a16:creationId xmlns:a16="http://schemas.microsoft.com/office/drawing/2014/main" id="{B26A5330-1EE0-0CCE-D376-38016D4C6E16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</p:grpSp>
      <p:pic>
        <p:nvPicPr>
          <p:cNvPr id="2" name="Grafik 6">
            <a:extLst>
              <a:ext uri="{FF2B5EF4-FFF2-40B4-BE49-F238E27FC236}">
                <a16:creationId xmlns:a16="http://schemas.microsoft.com/office/drawing/2014/main" id="{2982C4F4-7E1D-8227-1EC0-AECD6625CB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979" t="1841" r="993"/>
          <a:stretch/>
        </p:blipFill>
        <p:spPr bwMode="gray">
          <a:xfrm>
            <a:off x="119336" y="116632"/>
            <a:ext cx="11953328" cy="621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8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C42C2168-A946-7467-4794-909905DDB035}"/>
              </a:ext>
            </a:extLst>
          </p:cNvPr>
          <p:cNvGrpSpPr/>
          <p:nvPr userDrawn="1"/>
        </p:nvGrpSpPr>
        <p:grpSpPr bwMode="gray">
          <a:xfrm>
            <a:off x="3143672" y="-207392"/>
            <a:ext cx="5832648" cy="108000"/>
            <a:chOff x="3143672" y="-207392"/>
            <a:chExt cx="5832648" cy="108000"/>
          </a:xfrm>
        </p:grpSpPr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FB1DA27-DA61-BCD6-6C0B-FBD35A79D51C}"/>
                </a:ext>
              </a:extLst>
            </p:cNvPr>
            <p:cNvSpPr/>
            <p:nvPr userDrawn="1"/>
          </p:nvSpPr>
          <p:spPr bwMode="gray">
            <a:xfrm>
              <a:off x="400776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02F4C6FC-1CAC-50E7-498E-931425B0C649}"/>
                </a:ext>
              </a:extLst>
            </p:cNvPr>
            <p:cNvSpPr/>
            <p:nvPr userDrawn="1"/>
          </p:nvSpPr>
          <p:spPr bwMode="gray">
            <a:xfrm>
              <a:off x="436780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89F09636-0282-C681-0391-1D2DDF5C1B31}"/>
                </a:ext>
              </a:extLst>
            </p:cNvPr>
            <p:cNvGrpSpPr/>
            <p:nvPr userDrawn="1"/>
          </p:nvGrpSpPr>
          <p:grpSpPr bwMode="gray">
            <a:xfrm>
              <a:off x="5879976" y="-207392"/>
              <a:ext cx="360040" cy="108000"/>
              <a:chOff x="5879976" y="-207392"/>
              <a:chExt cx="360040" cy="108000"/>
            </a:xfrm>
          </p:grpSpPr>
          <p:sp>
            <p:nvSpPr>
              <p:cNvPr id="35" name="Freihandform: Form 34">
                <a:extLst>
                  <a:ext uri="{FF2B5EF4-FFF2-40B4-BE49-F238E27FC236}">
                    <a16:creationId xmlns:a16="http://schemas.microsoft.com/office/drawing/2014/main" id="{7DFDBF30-F8E3-9331-47E2-2356B6412F70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36" name="Freihandform: Form 35">
                <a:extLst>
                  <a:ext uri="{FF2B5EF4-FFF2-40B4-BE49-F238E27FC236}">
                    <a16:creationId xmlns:a16="http://schemas.microsoft.com/office/drawing/2014/main" id="{49D917E5-9B01-B04F-21C4-FD868A5A9F63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A6C30FD5-B0BB-0EED-9B08-38A132106AA0}"/>
                </a:ext>
              </a:extLst>
            </p:cNvPr>
            <p:cNvSpPr/>
            <p:nvPr userDrawn="1"/>
          </p:nvSpPr>
          <p:spPr bwMode="gray">
            <a:xfrm>
              <a:off x="775218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24A719B1-CFEB-F8E1-D6AB-9FA3ECCE0274}"/>
                </a:ext>
              </a:extLst>
            </p:cNvPr>
            <p:cNvSpPr/>
            <p:nvPr userDrawn="1"/>
          </p:nvSpPr>
          <p:spPr bwMode="gray">
            <a:xfrm>
              <a:off x="811222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F5632437-19BC-7033-AE0A-918EACBAEDF5}"/>
                </a:ext>
              </a:extLst>
            </p:cNvPr>
            <p:cNvGrpSpPr/>
            <p:nvPr userDrawn="1"/>
          </p:nvGrpSpPr>
          <p:grpSpPr bwMode="gray">
            <a:xfrm>
              <a:off x="8616280" y="-207392"/>
              <a:ext cx="360040" cy="108000"/>
              <a:chOff x="5879976" y="-207392"/>
              <a:chExt cx="360040" cy="108000"/>
            </a:xfrm>
          </p:grpSpPr>
          <p:sp>
            <p:nvSpPr>
              <p:cNvPr id="33" name="Freihandform: Form 32">
                <a:extLst>
                  <a:ext uri="{FF2B5EF4-FFF2-40B4-BE49-F238E27FC236}">
                    <a16:creationId xmlns:a16="http://schemas.microsoft.com/office/drawing/2014/main" id="{4F8D20C7-1D9E-A563-A5AB-2B725C9415BB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34" name="Freihandform: Form 33">
                <a:extLst>
                  <a:ext uri="{FF2B5EF4-FFF2-40B4-BE49-F238E27FC236}">
                    <a16:creationId xmlns:a16="http://schemas.microsoft.com/office/drawing/2014/main" id="{3A0CDEA9-8116-2671-8F0A-54888B96786A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BFC06418-2567-F28F-141C-C565C4D3A906}"/>
                </a:ext>
              </a:extLst>
            </p:cNvPr>
            <p:cNvGrpSpPr/>
            <p:nvPr userDrawn="1"/>
          </p:nvGrpSpPr>
          <p:grpSpPr bwMode="gray">
            <a:xfrm>
              <a:off x="3143672" y="-207392"/>
              <a:ext cx="360040" cy="108000"/>
              <a:chOff x="5879976" y="-207392"/>
              <a:chExt cx="360040" cy="108000"/>
            </a:xfrm>
          </p:grpSpPr>
          <p:sp>
            <p:nvSpPr>
              <p:cNvPr id="31" name="Freihandform: Form 30">
                <a:extLst>
                  <a:ext uri="{FF2B5EF4-FFF2-40B4-BE49-F238E27FC236}">
                    <a16:creationId xmlns:a16="http://schemas.microsoft.com/office/drawing/2014/main" id="{8691ABB3-9D0C-0D2A-AA83-C8660B71EF55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32" name="Freihandform: Form 31">
                <a:extLst>
                  <a:ext uri="{FF2B5EF4-FFF2-40B4-BE49-F238E27FC236}">
                    <a16:creationId xmlns:a16="http://schemas.microsoft.com/office/drawing/2014/main" id="{4E5058C7-0BB6-A9F5-F594-E464E2C7A810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</p:grpSp>
      <p:pic>
        <p:nvPicPr>
          <p:cNvPr id="2" name="Grafik 1">
            <a:extLst>
              <a:ext uri="{FF2B5EF4-FFF2-40B4-BE49-F238E27FC236}">
                <a16:creationId xmlns:a16="http://schemas.microsoft.com/office/drawing/2014/main" id="{78CFFE76-3F7E-5622-0785-C2DDBA43EA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3343275" y="2362200"/>
            <a:ext cx="550545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6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repeatCount="4000" accel="46000" decel="43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750" fill="hold"/>
                                        <p:tgtEl>
                                          <p:spTgt spid="2"/>
                                        </p:tgtEl>
                                      </p:cBhvr>
                                      <p:by x="112000" y="11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3">
            <a:extLst>
              <a:ext uri="{FF2B5EF4-FFF2-40B4-BE49-F238E27FC236}">
                <a16:creationId xmlns:a16="http://schemas.microsoft.com/office/drawing/2014/main" id="{7568B9F4-53AD-467F-8644-65D2252FB79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1999" cy="6858000"/>
          </a:xfrm>
          <a:solidFill>
            <a:schemeClr val="accent3"/>
          </a:solidFill>
        </p:spPr>
        <p:txBody>
          <a:bodyPr bIns="1440000" anchor="ctr"/>
          <a:lstStyle>
            <a:lvl1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2pPr>
            <a:lvl3pPr marL="0" indent="0" algn="ctr">
              <a:buNone/>
              <a:defRPr sz="800">
                <a:latin typeface="+mn-lt"/>
              </a:defRPr>
            </a:lvl3pPr>
            <a:lvl4pPr marL="0" indent="0" algn="ctr">
              <a:buNone/>
              <a:defRPr sz="800">
                <a:latin typeface="+mn-lt"/>
              </a:defRPr>
            </a:lvl4pPr>
            <a:lvl5pPr marL="0" indent="0" algn="ctr">
              <a:buNone/>
              <a:defRPr sz="800">
                <a:latin typeface="+mn-lt"/>
              </a:defRPr>
            </a:lvl5pPr>
            <a:lvl6pPr marL="0" indent="0" algn="ctr">
              <a:buNone/>
              <a:defRPr sz="800">
                <a:latin typeface="+mn-lt"/>
              </a:defRPr>
            </a:lvl6pPr>
            <a:lvl7pPr marL="0" indent="0" algn="ctr">
              <a:buNone/>
              <a:defRPr sz="800">
                <a:latin typeface="+mn-lt"/>
              </a:defRPr>
            </a:lvl7pPr>
            <a:lvl8pPr marL="0" indent="0" algn="ctr">
              <a:buNone/>
              <a:defRPr sz="800">
                <a:latin typeface="+mn-lt"/>
              </a:defRPr>
            </a:lvl8pPr>
            <a:lvl9pPr marL="0" indent="0" algn="ctr">
              <a:buNone/>
              <a:defRPr sz="800">
                <a:latin typeface="+mn-lt"/>
              </a:defRPr>
            </a:lvl9pPr>
          </a:lstStyle>
          <a:p>
            <a:pPr lvl="0"/>
            <a:r>
              <a:rPr lang="en-US" noProof="0" dirty="0"/>
              <a:t>Insert image by clicking on the icon</a:t>
            </a:r>
          </a:p>
        </p:txBody>
      </p:sp>
      <p:sp>
        <p:nvSpPr>
          <p:cNvPr id="7" name="Textplatzhalter 26">
            <a:extLst>
              <a:ext uri="{FF2B5EF4-FFF2-40B4-BE49-F238E27FC236}">
                <a16:creationId xmlns:a16="http://schemas.microsoft.com/office/drawing/2014/main" id="{88B5B347-08AE-EC41-FE83-6E3FAAD570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240016" y="3032994"/>
            <a:ext cx="5185239" cy="3204318"/>
          </a:xfrm>
          <a:solidFill>
            <a:schemeClr val="bg1"/>
          </a:solidFill>
          <a:ln>
            <a:solidFill>
              <a:schemeClr val="bg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3" name="Geviertstrich als Form im Textplatzhalter">
            <a:extLst>
              <a:ext uri="{FF2B5EF4-FFF2-40B4-BE49-F238E27FC236}">
                <a16:creationId xmlns:a16="http://schemas.microsoft.com/office/drawing/2014/main" id="{1B4349A9-9F74-7A0A-47E1-C2C834F054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600056" y="5053568"/>
            <a:ext cx="502370" cy="64800"/>
          </a:xfrm>
          <a:solidFill>
            <a:schemeClr val="tx1"/>
          </a:solidFill>
          <a:ln>
            <a:solidFill>
              <a:schemeClr val="bg1">
                <a:alpha val="0"/>
              </a:schemeClr>
            </a:solidFill>
          </a:ln>
        </p:spPr>
        <p:txBody>
          <a:bodyPr/>
          <a:lstStyle>
            <a:lvl1pPr marL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1pPr>
            <a:lvl2pPr marL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6238793" y="3032994"/>
            <a:ext cx="5185239" cy="1872132"/>
          </a:xfrm>
          <a:noFill/>
        </p:spPr>
        <p:txBody>
          <a:bodyPr wrap="square" lIns="360000" tIns="360000" rIns="360000" bIns="0" anchor="b" anchorCtr="0">
            <a:noAutofit/>
          </a:bodyPr>
          <a:lstStyle>
            <a:lvl1pPr>
              <a:defRPr sz="5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noProof="0" dirty="0"/>
              <a:t>Presentation</a:t>
            </a:r>
            <a:br>
              <a:rPr lang="en-US" noProof="0" dirty="0"/>
            </a:br>
            <a:r>
              <a:rPr lang="en-US" noProof="0" dirty="0"/>
              <a:t>Title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C4BB2BE-B19C-4022-A278-0F543B835C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600056" y="5517456"/>
            <a:ext cx="4608000" cy="28780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aseline="0">
                <a:solidFill>
                  <a:schemeClr val="tx1"/>
                </a:solidFill>
                <a:latin typeface="+mn-lt"/>
              </a:defRPr>
            </a:lvl1pPr>
            <a:lvl2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</a:defRPr>
            </a:lvl2pPr>
            <a:lvl3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3pPr>
            <a:lvl4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4pPr>
            <a:lvl5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5pPr>
            <a:lvl6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6pPr>
            <a:lvl7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7pPr>
            <a:lvl8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8pPr>
            <a:lvl9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US" noProof="0" dirty="0"/>
              <a:t>Date, place</a:t>
            </a:r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C7DF6E5A-4141-1A22-593A-56E4C4C50EA4}"/>
              </a:ext>
            </a:extLst>
          </p:cNvPr>
          <p:cNvGrpSpPr/>
          <p:nvPr userDrawn="1"/>
        </p:nvGrpSpPr>
        <p:grpSpPr bwMode="gray">
          <a:xfrm>
            <a:off x="3143672" y="-207392"/>
            <a:ext cx="5832648" cy="108000"/>
            <a:chOff x="3143672" y="-207392"/>
            <a:chExt cx="5832648" cy="108000"/>
          </a:xfrm>
        </p:grpSpPr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22702776-8CFF-33D8-DD8C-1B7376B61C58}"/>
                </a:ext>
              </a:extLst>
            </p:cNvPr>
            <p:cNvSpPr/>
            <p:nvPr userDrawn="1"/>
          </p:nvSpPr>
          <p:spPr bwMode="gray">
            <a:xfrm>
              <a:off x="400776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9F82F46E-44CF-9CCD-30CB-CA84214DE02E}"/>
                </a:ext>
              </a:extLst>
            </p:cNvPr>
            <p:cNvSpPr/>
            <p:nvPr userDrawn="1"/>
          </p:nvSpPr>
          <p:spPr bwMode="gray">
            <a:xfrm>
              <a:off x="436780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34" name="Gruppieren 33">
              <a:extLst>
                <a:ext uri="{FF2B5EF4-FFF2-40B4-BE49-F238E27FC236}">
                  <a16:creationId xmlns:a16="http://schemas.microsoft.com/office/drawing/2014/main" id="{A624ADE8-FCF7-1E59-54EF-C4F79CA362E0}"/>
                </a:ext>
              </a:extLst>
            </p:cNvPr>
            <p:cNvGrpSpPr/>
            <p:nvPr userDrawn="1"/>
          </p:nvGrpSpPr>
          <p:grpSpPr bwMode="gray">
            <a:xfrm>
              <a:off x="5879976" y="-207392"/>
              <a:ext cx="360040" cy="108000"/>
              <a:chOff x="5879976" y="-207392"/>
              <a:chExt cx="360040" cy="108000"/>
            </a:xfrm>
          </p:grpSpPr>
          <p:sp>
            <p:nvSpPr>
              <p:cNvPr id="43" name="Freihandform: Form 42">
                <a:extLst>
                  <a:ext uri="{FF2B5EF4-FFF2-40B4-BE49-F238E27FC236}">
                    <a16:creationId xmlns:a16="http://schemas.microsoft.com/office/drawing/2014/main" id="{91C9ABB4-EB7D-384F-32AE-872F276196DF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44" name="Freihandform: Form 43">
                <a:extLst>
                  <a:ext uri="{FF2B5EF4-FFF2-40B4-BE49-F238E27FC236}">
                    <a16:creationId xmlns:a16="http://schemas.microsoft.com/office/drawing/2014/main" id="{47903D47-1B6D-1633-EA9A-671545675857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218027C9-6F60-8323-80D0-C838D64A22A2}"/>
                </a:ext>
              </a:extLst>
            </p:cNvPr>
            <p:cNvSpPr/>
            <p:nvPr userDrawn="1"/>
          </p:nvSpPr>
          <p:spPr bwMode="gray">
            <a:xfrm>
              <a:off x="775218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DE40DAD7-7F43-3823-F3E7-879FF0A8F904}"/>
                </a:ext>
              </a:extLst>
            </p:cNvPr>
            <p:cNvSpPr/>
            <p:nvPr userDrawn="1"/>
          </p:nvSpPr>
          <p:spPr bwMode="gray">
            <a:xfrm>
              <a:off x="811222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id="{96F60CD3-0402-5DE4-0C2A-D399348CE7DF}"/>
                </a:ext>
              </a:extLst>
            </p:cNvPr>
            <p:cNvGrpSpPr/>
            <p:nvPr userDrawn="1"/>
          </p:nvGrpSpPr>
          <p:grpSpPr bwMode="gray">
            <a:xfrm>
              <a:off x="8616280" y="-207392"/>
              <a:ext cx="360040" cy="108000"/>
              <a:chOff x="5879976" y="-207392"/>
              <a:chExt cx="360040" cy="108000"/>
            </a:xfrm>
          </p:grpSpPr>
          <p:sp>
            <p:nvSpPr>
              <p:cNvPr id="41" name="Freihandform: Form 40">
                <a:extLst>
                  <a:ext uri="{FF2B5EF4-FFF2-40B4-BE49-F238E27FC236}">
                    <a16:creationId xmlns:a16="http://schemas.microsoft.com/office/drawing/2014/main" id="{5AEF655B-B003-31F0-0131-E1BAE74CE113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42" name="Freihandform: Form 41">
                <a:extLst>
                  <a:ext uri="{FF2B5EF4-FFF2-40B4-BE49-F238E27FC236}">
                    <a16:creationId xmlns:a16="http://schemas.microsoft.com/office/drawing/2014/main" id="{32614815-C2EF-38D2-BBB9-3DCD967CF455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38" name="Gruppieren 37">
              <a:extLst>
                <a:ext uri="{FF2B5EF4-FFF2-40B4-BE49-F238E27FC236}">
                  <a16:creationId xmlns:a16="http://schemas.microsoft.com/office/drawing/2014/main" id="{FE572C0D-EB55-C78E-5494-F543469DB430}"/>
                </a:ext>
              </a:extLst>
            </p:cNvPr>
            <p:cNvGrpSpPr/>
            <p:nvPr userDrawn="1"/>
          </p:nvGrpSpPr>
          <p:grpSpPr bwMode="gray">
            <a:xfrm>
              <a:off x="3143672" y="-207392"/>
              <a:ext cx="360040" cy="108000"/>
              <a:chOff x="5879976" y="-207392"/>
              <a:chExt cx="360040" cy="108000"/>
            </a:xfrm>
          </p:grpSpPr>
          <p:sp>
            <p:nvSpPr>
              <p:cNvPr id="39" name="Freihandform: Form 38">
                <a:extLst>
                  <a:ext uri="{FF2B5EF4-FFF2-40B4-BE49-F238E27FC236}">
                    <a16:creationId xmlns:a16="http://schemas.microsoft.com/office/drawing/2014/main" id="{2ADB3ACE-4737-FA31-1141-FCA45ACB3D99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40" name="Freihandform: Form 39">
                <a:extLst>
                  <a:ext uri="{FF2B5EF4-FFF2-40B4-BE49-F238E27FC236}">
                    <a16:creationId xmlns:a16="http://schemas.microsoft.com/office/drawing/2014/main" id="{06A7BB79-F2A1-9B50-0C73-2B3A97A87106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8812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17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build="p" animBg="1">
        <p:tmplLst>
          <p:tmpl>
            <p:tnLst>
              <p:par>
                <p:cTn presetID="42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42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ong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eviertstrich als Füllung Textplatzhalter_weiß">
            <a:extLst>
              <a:ext uri="{FF2B5EF4-FFF2-40B4-BE49-F238E27FC236}">
                <a16:creationId xmlns:a16="http://schemas.microsoft.com/office/drawing/2014/main" id="{102B4956-29BB-F385-134A-2E6CEE8510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96400" y="3914134"/>
            <a:ext cx="502370" cy="64800"/>
          </a:xfrm>
          <a:solidFill>
            <a:schemeClr val="bg1"/>
          </a:solidFill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 marL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solidFill>
                  <a:schemeClr val="bg1"/>
                </a:solidFill>
                <a:latin typeface="+mn-lt"/>
              </a:defRPr>
            </a:lvl1pPr>
            <a:lvl2pPr marL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696400" y="1845112"/>
            <a:ext cx="9000000" cy="1872000"/>
          </a:xfrm>
          <a:noFill/>
        </p:spPr>
        <p:txBody>
          <a:bodyPr lIns="0" tIns="0" rIns="0" bIns="0" anchor="b"/>
          <a:lstStyle>
            <a:lvl1pPr algn="l">
              <a:lnSpc>
                <a:spcPct val="90000"/>
              </a:lnSpc>
              <a:defRPr sz="5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/>
              <a:t>Presentation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696400" y="4365184"/>
            <a:ext cx="9000000" cy="720000"/>
          </a:xfrm>
          <a:noFill/>
        </p:spPr>
        <p:txBody>
          <a:bodyPr wrap="square" lIns="0" tIns="0" rIns="0" bIns="0" anchor="t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1800" baseline="0">
                <a:solidFill>
                  <a:schemeClr val="bg1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Speaker</a:t>
            </a:r>
          </a:p>
          <a:p>
            <a:pPr lvl="1"/>
            <a:r>
              <a:rPr lang="en-US" noProof="0" dirty="0"/>
              <a:t>Date, place</a:t>
            </a:r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71F33E43-22D6-EC41-F4FD-436735BC90B3}"/>
              </a:ext>
            </a:extLst>
          </p:cNvPr>
          <p:cNvGrpSpPr/>
          <p:nvPr userDrawn="1"/>
        </p:nvGrpSpPr>
        <p:grpSpPr bwMode="gray">
          <a:xfrm>
            <a:off x="3143672" y="-207392"/>
            <a:ext cx="5832648" cy="108000"/>
            <a:chOff x="3143672" y="-207392"/>
            <a:chExt cx="5832648" cy="108000"/>
          </a:xfrm>
        </p:grpSpPr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572356CE-8A5D-7869-1871-835ADD80A7FC}"/>
                </a:ext>
              </a:extLst>
            </p:cNvPr>
            <p:cNvSpPr/>
            <p:nvPr userDrawn="1"/>
          </p:nvSpPr>
          <p:spPr bwMode="gray">
            <a:xfrm>
              <a:off x="400776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EDF3F17E-47BF-26C2-0EDE-F62768A404E0}"/>
                </a:ext>
              </a:extLst>
            </p:cNvPr>
            <p:cNvSpPr/>
            <p:nvPr userDrawn="1"/>
          </p:nvSpPr>
          <p:spPr bwMode="gray">
            <a:xfrm>
              <a:off x="436780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7D573871-FE8C-08D7-BC19-893815EA8EF0}"/>
                </a:ext>
              </a:extLst>
            </p:cNvPr>
            <p:cNvGrpSpPr/>
            <p:nvPr userDrawn="1"/>
          </p:nvGrpSpPr>
          <p:grpSpPr bwMode="gray">
            <a:xfrm>
              <a:off x="5879976" y="-207392"/>
              <a:ext cx="360040" cy="108000"/>
              <a:chOff x="5879976" y="-207392"/>
              <a:chExt cx="360040" cy="108000"/>
            </a:xfrm>
          </p:grpSpPr>
          <p:sp>
            <p:nvSpPr>
              <p:cNvPr id="42" name="Freihandform: Form 41">
                <a:extLst>
                  <a:ext uri="{FF2B5EF4-FFF2-40B4-BE49-F238E27FC236}">
                    <a16:creationId xmlns:a16="http://schemas.microsoft.com/office/drawing/2014/main" id="{57BD470C-4C66-B163-7F7A-F13DE3C1D274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43" name="Freihandform: Form 42">
                <a:extLst>
                  <a:ext uri="{FF2B5EF4-FFF2-40B4-BE49-F238E27FC236}">
                    <a16:creationId xmlns:a16="http://schemas.microsoft.com/office/drawing/2014/main" id="{3F22F34E-E66F-775D-0D16-B6D812D6BD1C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6DA7FA0D-7D13-B844-9A9E-69FD341DF30F}"/>
                </a:ext>
              </a:extLst>
            </p:cNvPr>
            <p:cNvSpPr/>
            <p:nvPr userDrawn="1"/>
          </p:nvSpPr>
          <p:spPr bwMode="gray">
            <a:xfrm>
              <a:off x="775218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4636A443-DEBB-1EF8-F710-17811788A2A6}"/>
                </a:ext>
              </a:extLst>
            </p:cNvPr>
            <p:cNvSpPr/>
            <p:nvPr userDrawn="1"/>
          </p:nvSpPr>
          <p:spPr bwMode="gray">
            <a:xfrm>
              <a:off x="811222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36" name="Gruppieren 35">
              <a:extLst>
                <a:ext uri="{FF2B5EF4-FFF2-40B4-BE49-F238E27FC236}">
                  <a16:creationId xmlns:a16="http://schemas.microsoft.com/office/drawing/2014/main" id="{B4EBE355-7AE9-8231-3E0B-6E078CD24CE1}"/>
                </a:ext>
              </a:extLst>
            </p:cNvPr>
            <p:cNvGrpSpPr/>
            <p:nvPr userDrawn="1"/>
          </p:nvGrpSpPr>
          <p:grpSpPr bwMode="gray">
            <a:xfrm>
              <a:off x="8616280" y="-207392"/>
              <a:ext cx="360040" cy="108000"/>
              <a:chOff x="5879976" y="-207392"/>
              <a:chExt cx="360040" cy="108000"/>
            </a:xfrm>
          </p:grpSpPr>
          <p:sp>
            <p:nvSpPr>
              <p:cNvPr id="40" name="Freihandform: Form 39">
                <a:extLst>
                  <a:ext uri="{FF2B5EF4-FFF2-40B4-BE49-F238E27FC236}">
                    <a16:creationId xmlns:a16="http://schemas.microsoft.com/office/drawing/2014/main" id="{1B7982B5-0D03-B4BB-50AF-AABD6FD6A7E5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41" name="Freihandform: Form 40">
                <a:extLst>
                  <a:ext uri="{FF2B5EF4-FFF2-40B4-BE49-F238E27FC236}">
                    <a16:creationId xmlns:a16="http://schemas.microsoft.com/office/drawing/2014/main" id="{9558CC73-04FB-BB9E-86C5-C38392B610A9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id="{3D90D824-4479-A311-5E90-5D3A9F7AF702}"/>
                </a:ext>
              </a:extLst>
            </p:cNvPr>
            <p:cNvGrpSpPr/>
            <p:nvPr userDrawn="1"/>
          </p:nvGrpSpPr>
          <p:grpSpPr bwMode="gray">
            <a:xfrm>
              <a:off x="3143672" y="-207392"/>
              <a:ext cx="360040" cy="108000"/>
              <a:chOff x="5879976" y="-207392"/>
              <a:chExt cx="360040" cy="108000"/>
            </a:xfrm>
          </p:grpSpPr>
          <p:sp>
            <p:nvSpPr>
              <p:cNvPr id="38" name="Freihandform: Form 37">
                <a:extLst>
                  <a:ext uri="{FF2B5EF4-FFF2-40B4-BE49-F238E27FC236}">
                    <a16:creationId xmlns:a16="http://schemas.microsoft.com/office/drawing/2014/main" id="{25138331-69A0-E174-3772-E6FBB209948E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39" name="Freihandform: Form 38">
                <a:extLst>
                  <a:ext uri="{FF2B5EF4-FFF2-40B4-BE49-F238E27FC236}">
                    <a16:creationId xmlns:a16="http://schemas.microsoft.com/office/drawing/2014/main" id="{0FAC26F6-4B18-A8EC-1B36-0B0B96ACCE04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6332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>
        <p:tmplLst>
          <p:tmpl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</p:bldLst>
  </p:timing>
  <p:extLst>
    <p:ext uri="{DCECCB84-F9BA-43D5-87BE-67443E8EF086}">
      <p15:sldGuideLst xmlns:p15="http://schemas.microsoft.com/office/powerpoint/2012/main">
        <p15:guide id="1" orient="horz" pos="211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ildplatzhalter 3">
            <a:extLst>
              <a:ext uri="{FF2B5EF4-FFF2-40B4-BE49-F238E27FC236}">
                <a16:creationId xmlns:a16="http://schemas.microsoft.com/office/drawing/2014/main" id="{2D32482D-BDF3-4CE7-BED2-F23547CE904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3359696" y="2636912"/>
            <a:ext cx="2844000" cy="1728000"/>
          </a:xfrm>
          <a:solidFill>
            <a:schemeClr val="accent3"/>
          </a:solidFill>
          <a:ln w="25400" cap="sq">
            <a:noFill/>
            <a:miter lim="800000"/>
          </a:ln>
        </p:spPr>
        <p:txBody>
          <a:bodyPr bIns="576000" anchor="ctr"/>
          <a:lstStyle>
            <a:lvl1pPr marL="0" indent="0" algn="ctr">
              <a:lnSpc>
                <a:spcPct val="120000"/>
              </a:lnSpc>
              <a:buFont typeface="Arial" panose="020B0604020202020204" pitchFamily="34" charset="0"/>
              <a:buNone/>
              <a:defRPr sz="800"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2pPr>
            <a:lvl3pPr marL="0" indent="0" algn="ctr">
              <a:buNone/>
              <a:defRPr sz="800">
                <a:latin typeface="+mn-lt"/>
              </a:defRPr>
            </a:lvl3pPr>
            <a:lvl4pPr marL="0" indent="0" algn="ctr">
              <a:buNone/>
              <a:defRPr sz="800">
                <a:latin typeface="+mn-lt"/>
              </a:defRPr>
            </a:lvl4pPr>
            <a:lvl5pPr marL="0" indent="0" algn="ctr">
              <a:buNone/>
              <a:defRPr sz="800">
                <a:latin typeface="+mn-lt"/>
              </a:defRPr>
            </a:lvl5pPr>
            <a:lvl6pPr marL="0" indent="0" algn="ctr">
              <a:buNone/>
              <a:defRPr sz="800">
                <a:latin typeface="+mn-lt"/>
              </a:defRPr>
            </a:lvl6pPr>
            <a:lvl7pPr marL="0" indent="0" algn="ctr">
              <a:buNone/>
              <a:defRPr sz="800">
                <a:latin typeface="+mn-lt"/>
              </a:defRPr>
            </a:lvl7pPr>
            <a:lvl8pPr marL="0" indent="0" algn="ctr">
              <a:buNone/>
              <a:defRPr sz="800">
                <a:latin typeface="+mn-lt"/>
              </a:defRPr>
            </a:lvl8pPr>
            <a:lvl9pPr marL="0" indent="0" algn="ctr">
              <a:buNone/>
              <a:defRPr sz="800">
                <a:latin typeface="+mn-lt"/>
              </a:defRPr>
            </a:lvl9pPr>
          </a:lstStyle>
          <a:p>
            <a:pPr lvl="0"/>
            <a:r>
              <a:rPr lang="en-US" noProof="0" dirty="0"/>
              <a:t>Insert image by clicking on the icon</a:t>
            </a:r>
          </a:p>
        </p:txBody>
      </p:sp>
      <p:sp>
        <p:nvSpPr>
          <p:cNvPr id="20" name="Bildplatzhalter 3">
            <a:extLst>
              <a:ext uri="{FF2B5EF4-FFF2-40B4-BE49-F238E27FC236}">
                <a16:creationId xmlns:a16="http://schemas.microsoft.com/office/drawing/2014/main" id="{B93112B3-DF5F-49E4-B01E-6CAF305262E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6240296" y="3105156"/>
            <a:ext cx="2520000" cy="1728000"/>
          </a:xfrm>
          <a:solidFill>
            <a:schemeClr val="accent3"/>
          </a:solidFill>
          <a:ln w="25400" cap="sq">
            <a:noFill/>
            <a:miter lim="800000"/>
          </a:ln>
        </p:spPr>
        <p:txBody>
          <a:bodyPr bIns="576000" anchor="ctr"/>
          <a:lstStyle>
            <a:lvl1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2pPr>
            <a:lvl3pPr marL="0" indent="0" algn="ctr">
              <a:buNone/>
              <a:defRPr sz="800">
                <a:latin typeface="+mn-lt"/>
              </a:defRPr>
            </a:lvl3pPr>
            <a:lvl4pPr marL="0" indent="0" algn="ctr">
              <a:buNone/>
              <a:defRPr sz="800">
                <a:latin typeface="+mn-lt"/>
              </a:defRPr>
            </a:lvl4pPr>
            <a:lvl5pPr marL="0" indent="0" algn="ctr">
              <a:buNone/>
              <a:defRPr sz="800">
                <a:latin typeface="+mn-lt"/>
              </a:defRPr>
            </a:lvl5pPr>
            <a:lvl6pPr marL="0" indent="0" algn="ctr">
              <a:buNone/>
              <a:defRPr sz="800">
                <a:latin typeface="+mn-lt"/>
              </a:defRPr>
            </a:lvl6pPr>
            <a:lvl7pPr marL="0" indent="0" algn="ctr">
              <a:buNone/>
              <a:defRPr sz="800">
                <a:latin typeface="+mn-lt"/>
              </a:defRPr>
            </a:lvl7pPr>
            <a:lvl8pPr marL="0" indent="0" algn="ctr">
              <a:buNone/>
              <a:defRPr sz="800">
                <a:latin typeface="+mn-lt"/>
              </a:defRPr>
            </a:lvl8pPr>
            <a:lvl9pPr marL="0" indent="0" algn="ctr">
              <a:buNone/>
              <a:defRPr sz="800">
                <a:latin typeface="+mn-lt"/>
              </a:defRPr>
            </a:lvl9pPr>
          </a:lstStyle>
          <a:p>
            <a:pPr lvl="0"/>
            <a:r>
              <a:rPr lang="en-US" noProof="0" dirty="0"/>
              <a:t>Insert image by clicking on the icon</a:t>
            </a:r>
          </a:p>
        </p:txBody>
      </p:sp>
      <p:sp>
        <p:nvSpPr>
          <p:cNvPr id="13" name="Bildplatzhalter 3">
            <a:extLst>
              <a:ext uri="{FF2B5EF4-FFF2-40B4-BE49-F238E27FC236}">
                <a16:creationId xmlns:a16="http://schemas.microsoft.com/office/drawing/2014/main" id="{90CE10F3-1924-44CF-BEA8-F88000E9765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240592" y="620688"/>
            <a:ext cx="5184000" cy="2448000"/>
          </a:xfrm>
          <a:solidFill>
            <a:schemeClr val="accent3"/>
          </a:solidFill>
          <a:ln w="25400" cap="sq">
            <a:noFill/>
            <a:miter lim="800000"/>
          </a:ln>
        </p:spPr>
        <p:txBody>
          <a:bodyPr bIns="576000" anchor="ctr"/>
          <a:lstStyle>
            <a:lvl1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1pPr>
            <a:lvl2pPr marL="0" indent="0" algn="ctr">
              <a:buFont typeface="Arial" panose="020B0604020202020204" pitchFamily="34" charset="0"/>
              <a:buNone/>
              <a:defRPr sz="800">
                <a:latin typeface="+mn-lt"/>
              </a:defRPr>
            </a:lvl2pPr>
            <a:lvl3pPr marL="0" indent="0" algn="ctr">
              <a:buNone/>
              <a:defRPr sz="800">
                <a:latin typeface="+mn-lt"/>
              </a:defRPr>
            </a:lvl3pPr>
            <a:lvl4pPr marL="0" indent="0" algn="ctr">
              <a:buNone/>
              <a:defRPr sz="800">
                <a:latin typeface="+mn-lt"/>
              </a:defRPr>
            </a:lvl4pPr>
            <a:lvl5pPr marL="0" indent="0" algn="ctr">
              <a:buNone/>
              <a:defRPr sz="800">
                <a:latin typeface="+mn-lt"/>
              </a:defRPr>
            </a:lvl5pPr>
            <a:lvl6pPr marL="0" indent="0" algn="ctr">
              <a:buNone/>
              <a:defRPr sz="800">
                <a:latin typeface="+mn-lt"/>
              </a:defRPr>
            </a:lvl6pPr>
            <a:lvl7pPr marL="0" indent="0" algn="ctr">
              <a:buNone/>
              <a:defRPr sz="800">
                <a:latin typeface="+mn-lt"/>
              </a:defRPr>
            </a:lvl7pPr>
            <a:lvl8pPr marL="0" indent="0" algn="ctr">
              <a:buNone/>
              <a:defRPr sz="800">
                <a:latin typeface="+mn-lt"/>
              </a:defRPr>
            </a:lvl8pPr>
            <a:lvl9pPr marL="0" indent="0" algn="ctr">
              <a:buNone/>
              <a:defRPr sz="800">
                <a:latin typeface="+mn-lt"/>
              </a:defRPr>
            </a:lvl9pPr>
          </a:lstStyle>
          <a:p>
            <a:pPr lvl="0"/>
            <a:r>
              <a:rPr lang="en-US" noProof="0" dirty="0"/>
              <a:t>Insert image by clicking on the icon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CEB352-6B3F-444B-98DA-C3CADBD2BD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95400" y="620712"/>
            <a:ext cx="5328287" cy="1044000"/>
          </a:xfrm>
        </p:spPr>
        <p:txBody>
          <a:bodyPr anchor="b"/>
          <a:lstStyle>
            <a:lvl1pPr>
              <a:lnSpc>
                <a:spcPct val="90000"/>
              </a:lnSpc>
              <a:defRPr sz="3400">
                <a:latin typeface="+mj-lt"/>
              </a:defRPr>
            </a:lvl1pPr>
          </a:lstStyle>
          <a:p>
            <a:r>
              <a:rPr lang="en-US" dirty="0"/>
              <a:t>Click to add title</a:t>
            </a:r>
            <a:endParaRPr lang="en-US" noProof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877B72F-4824-4358-B5B3-E8E5615D40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/>
          <a:p>
            <a:fld id="{CE82B8A1-0CCE-4815-9668-383D7DE7D8B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6F54AD5C-A3F7-4D7C-A8A6-9A6BF2DAF0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94482" y="2636912"/>
            <a:ext cx="2520910" cy="288925"/>
          </a:xfrm>
        </p:spPr>
        <p:txBody>
          <a:bodyPr anchor="b"/>
          <a:lstStyle>
            <a:lvl1pPr marL="0" indent="0" algn="r">
              <a:lnSpc>
                <a:spcPct val="90000"/>
              </a:lnSpc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0" indent="0" algn="r"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+mj-lt"/>
              </a:defRPr>
            </a:lvl2pPr>
            <a:lvl3pPr marL="0" indent="0" algn="r">
              <a:buNone/>
              <a:defRPr>
                <a:solidFill>
                  <a:schemeClr val="accent1"/>
                </a:solidFill>
                <a:latin typeface="+mj-lt"/>
              </a:defRPr>
            </a:lvl3pPr>
            <a:lvl4pPr marL="0" indent="0" algn="r">
              <a:buNone/>
              <a:defRPr>
                <a:solidFill>
                  <a:schemeClr val="accent1"/>
                </a:solidFill>
                <a:latin typeface="+mj-lt"/>
              </a:defRPr>
            </a:lvl4pPr>
            <a:lvl5pPr marL="0" indent="0" algn="r">
              <a:buNone/>
              <a:defRPr>
                <a:solidFill>
                  <a:schemeClr val="accent1"/>
                </a:solidFill>
                <a:latin typeface="+mj-lt"/>
              </a:defRPr>
            </a:lvl5pPr>
            <a:lvl6pPr marL="0" indent="0" algn="r">
              <a:buNone/>
              <a:defRPr>
                <a:solidFill>
                  <a:schemeClr val="accent1"/>
                </a:solidFill>
                <a:latin typeface="+mj-lt"/>
              </a:defRPr>
            </a:lvl6pPr>
            <a:lvl7pPr marL="0" indent="0" algn="r">
              <a:buNone/>
              <a:defRPr>
                <a:solidFill>
                  <a:schemeClr val="accent1"/>
                </a:solidFill>
                <a:latin typeface="+mj-lt"/>
              </a:defRPr>
            </a:lvl7pPr>
            <a:lvl8pPr marL="0" indent="0" algn="r">
              <a:buNone/>
              <a:defRPr>
                <a:solidFill>
                  <a:schemeClr val="accent1"/>
                </a:solidFill>
                <a:latin typeface="+mj-lt"/>
              </a:defRPr>
            </a:lvl8pPr>
            <a:lvl9pPr marL="0" indent="0" algn="r">
              <a:buNone/>
              <a:defRPr>
                <a:solidFill>
                  <a:schemeClr val="accent1"/>
                </a:solidFill>
                <a:latin typeface="+mj-lt"/>
              </a:defRPr>
            </a:lvl9pPr>
          </a:lstStyle>
          <a:p>
            <a:pPr lvl="0"/>
            <a:r>
              <a:rPr lang="en-US" noProof="0" dirty="0"/>
              <a:t>Item 01</a:t>
            </a:r>
          </a:p>
        </p:txBody>
      </p:sp>
      <p:sp>
        <p:nvSpPr>
          <p:cNvPr id="16" name="Textplatzhalter 14">
            <a:extLst>
              <a:ext uri="{FF2B5EF4-FFF2-40B4-BE49-F238E27FC236}">
                <a16:creationId xmlns:a16="http://schemas.microsoft.com/office/drawing/2014/main" id="{A40819FF-4342-45E9-80A4-13D442D4E1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359696" y="4436307"/>
            <a:ext cx="2520000" cy="288925"/>
          </a:xfr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0" indent="0" algn="l"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+mj-lt"/>
              </a:defRPr>
            </a:lvl2pPr>
            <a:lvl3pPr marL="0" indent="0" algn="l">
              <a:buNone/>
              <a:defRPr>
                <a:solidFill>
                  <a:schemeClr val="accent1"/>
                </a:solidFill>
                <a:latin typeface="+mj-lt"/>
              </a:defRPr>
            </a:lvl3pPr>
            <a:lvl4pPr marL="0" indent="0" algn="l">
              <a:buNone/>
              <a:defRPr>
                <a:solidFill>
                  <a:schemeClr val="accent1"/>
                </a:solidFill>
                <a:latin typeface="+mj-lt"/>
              </a:defRPr>
            </a:lvl4pPr>
            <a:lvl5pPr marL="0" indent="0" algn="l">
              <a:buNone/>
              <a:defRPr>
                <a:solidFill>
                  <a:schemeClr val="accent1"/>
                </a:solidFill>
                <a:latin typeface="+mj-lt"/>
              </a:defRPr>
            </a:lvl5pPr>
            <a:lvl6pPr marL="0" indent="0" algn="l">
              <a:buNone/>
              <a:defRPr>
                <a:solidFill>
                  <a:schemeClr val="accent1"/>
                </a:solidFill>
                <a:latin typeface="+mj-lt"/>
              </a:defRPr>
            </a:lvl6pPr>
            <a:lvl7pPr marL="0" indent="0" algn="l">
              <a:buNone/>
              <a:defRPr>
                <a:solidFill>
                  <a:schemeClr val="accent1"/>
                </a:solidFill>
                <a:latin typeface="+mj-lt"/>
              </a:defRPr>
            </a:lvl7pPr>
            <a:lvl8pPr marL="0" indent="0" algn="l">
              <a:buNone/>
              <a:defRPr>
                <a:solidFill>
                  <a:schemeClr val="accent1"/>
                </a:solidFill>
                <a:latin typeface="+mj-lt"/>
              </a:defRPr>
            </a:lvl8pPr>
            <a:lvl9pPr marL="0" indent="0" algn="l">
              <a:buNone/>
              <a:defRPr>
                <a:solidFill>
                  <a:schemeClr val="accent1"/>
                </a:solidFill>
                <a:latin typeface="+mj-lt"/>
              </a:defRPr>
            </a:lvl9pPr>
          </a:lstStyle>
          <a:p>
            <a:pPr lvl="0"/>
            <a:r>
              <a:rPr lang="en-US" noProof="0" dirty="0"/>
              <a:t>Item 02</a:t>
            </a:r>
          </a:p>
        </p:txBody>
      </p:sp>
      <p:sp>
        <p:nvSpPr>
          <p:cNvPr id="17" name="Textplatzhalter 14">
            <a:extLst>
              <a:ext uri="{FF2B5EF4-FFF2-40B4-BE49-F238E27FC236}">
                <a16:creationId xmlns:a16="http://schemas.microsoft.com/office/drawing/2014/main" id="{76A0062F-C967-4CA1-AB1A-BB0244BE18F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6240296" y="4868355"/>
            <a:ext cx="2520000" cy="288925"/>
          </a:xfr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0" indent="0" algn="l"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+mj-lt"/>
              </a:defRPr>
            </a:lvl2pPr>
            <a:lvl3pPr marL="0" indent="0" algn="l">
              <a:buNone/>
              <a:defRPr>
                <a:solidFill>
                  <a:schemeClr val="accent1"/>
                </a:solidFill>
                <a:latin typeface="+mj-lt"/>
              </a:defRPr>
            </a:lvl3pPr>
            <a:lvl4pPr marL="0" indent="0" algn="l">
              <a:buNone/>
              <a:defRPr>
                <a:solidFill>
                  <a:schemeClr val="accent1"/>
                </a:solidFill>
                <a:latin typeface="+mj-lt"/>
              </a:defRPr>
            </a:lvl4pPr>
            <a:lvl5pPr marL="0" indent="0" algn="l">
              <a:buNone/>
              <a:defRPr>
                <a:solidFill>
                  <a:schemeClr val="accent1"/>
                </a:solidFill>
                <a:latin typeface="+mj-lt"/>
              </a:defRPr>
            </a:lvl5pPr>
            <a:lvl6pPr marL="0" indent="0" algn="l">
              <a:buNone/>
              <a:defRPr>
                <a:solidFill>
                  <a:schemeClr val="accent1"/>
                </a:solidFill>
                <a:latin typeface="+mj-lt"/>
              </a:defRPr>
            </a:lvl6pPr>
            <a:lvl7pPr marL="0" indent="0" algn="l">
              <a:buNone/>
              <a:defRPr>
                <a:solidFill>
                  <a:schemeClr val="accent1"/>
                </a:solidFill>
                <a:latin typeface="+mj-lt"/>
              </a:defRPr>
            </a:lvl7pPr>
            <a:lvl8pPr marL="0" indent="0" algn="l">
              <a:buNone/>
              <a:defRPr>
                <a:solidFill>
                  <a:schemeClr val="accent1"/>
                </a:solidFill>
                <a:latin typeface="+mj-lt"/>
              </a:defRPr>
            </a:lvl8pPr>
            <a:lvl9pPr marL="0" indent="0" algn="l">
              <a:buNone/>
              <a:defRPr>
                <a:solidFill>
                  <a:schemeClr val="accent1"/>
                </a:solidFill>
                <a:latin typeface="+mj-lt"/>
              </a:defRPr>
            </a:lvl9pPr>
          </a:lstStyle>
          <a:p>
            <a:pPr lvl="0"/>
            <a:r>
              <a:rPr lang="en-US" noProof="0" dirty="0"/>
              <a:t>Item 03</a:t>
            </a:r>
          </a:p>
        </p:txBody>
      </p:sp>
      <p:sp>
        <p:nvSpPr>
          <p:cNvPr id="18" name="Textplatzhalter 14">
            <a:extLst>
              <a:ext uri="{FF2B5EF4-FFF2-40B4-BE49-F238E27FC236}">
                <a16:creationId xmlns:a16="http://schemas.microsoft.com/office/drawing/2014/main" id="{8523EC68-8987-4E7F-81E5-BA1A24CF74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8903962" y="3104964"/>
            <a:ext cx="2520000" cy="288925"/>
          </a:xfr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0" indent="0" algn="l">
              <a:buFont typeface="Arial" panose="020B0604020202020204" pitchFamily="34" charset="0"/>
              <a:buNone/>
              <a:defRPr>
                <a:solidFill>
                  <a:schemeClr val="accent1"/>
                </a:solidFill>
                <a:latin typeface="+mj-lt"/>
              </a:defRPr>
            </a:lvl2pPr>
            <a:lvl3pPr marL="0" indent="0" algn="l">
              <a:buNone/>
              <a:defRPr>
                <a:solidFill>
                  <a:schemeClr val="accent1"/>
                </a:solidFill>
                <a:latin typeface="+mj-lt"/>
              </a:defRPr>
            </a:lvl3pPr>
            <a:lvl4pPr marL="0" indent="0" algn="l">
              <a:buNone/>
              <a:defRPr>
                <a:solidFill>
                  <a:schemeClr val="accent1"/>
                </a:solidFill>
                <a:latin typeface="+mj-lt"/>
              </a:defRPr>
            </a:lvl4pPr>
            <a:lvl5pPr marL="0" indent="0" algn="l">
              <a:buNone/>
              <a:defRPr>
                <a:solidFill>
                  <a:schemeClr val="accent1"/>
                </a:solidFill>
                <a:latin typeface="+mj-lt"/>
              </a:defRPr>
            </a:lvl5pPr>
            <a:lvl6pPr marL="0" indent="0" algn="l">
              <a:buNone/>
              <a:defRPr>
                <a:solidFill>
                  <a:schemeClr val="accent1"/>
                </a:solidFill>
                <a:latin typeface="+mj-lt"/>
              </a:defRPr>
            </a:lvl6pPr>
            <a:lvl7pPr marL="0" indent="0" algn="l">
              <a:buNone/>
              <a:defRPr>
                <a:solidFill>
                  <a:schemeClr val="accent1"/>
                </a:solidFill>
                <a:latin typeface="+mj-lt"/>
              </a:defRPr>
            </a:lvl7pPr>
            <a:lvl8pPr marL="0" indent="0" algn="l">
              <a:buNone/>
              <a:defRPr>
                <a:solidFill>
                  <a:schemeClr val="accent1"/>
                </a:solidFill>
                <a:latin typeface="+mj-lt"/>
              </a:defRPr>
            </a:lvl8pPr>
            <a:lvl9pPr marL="0" indent="0" algn="l">
              <a:buNone/>
              <a:defRPr>
                <a:solidFill>
                  <a:schemeClr val="accent1"/>
                </a:solidFill>
                <a:latin typeface="+mj-lt"/>
              </a:defRPr>
            </a:lvl9pPr>
          </a:lstStyle>
          <a:p>
            <a:pPr lvl="0"/>
            <a:r>
              <a:rPr lang="en-US" noProof="0" dirty="0"/>
              <a:t>Item 04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948DF261-EF2A-453E-AB94-9D7AB703CCB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695400" y="2997120"/>
            <a:ext cx="2520910" cy="792000"/>
          </a:xfrm>
        </p:spPr>
        <p:txBody>
          <a:bodyPr/>
          <a:lstStyle>
            <a:lvl1pPr marL="0" indent="0" algn="r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0" indent="0" algn="r">
              <a:lnSpc>
                <a:spcPct val="90000"/>
              </a:lnSpc>
              <a:buFont typeface="Arial" panose="020B0604020202020204" pitchFamily="34" charset="0"/>
              <a:buNone/>
              <a:defRPr sz="1600">
                <a:latin typeface="+mn-lt"/>
              </a:defRPr>
            </a:lvl2pPr>
            <a:lvl3pPr marL="0" indent="0" algn="r">
              <a:lnSpc>
                <a:spcPct val="90000"/>
              </a:lnSpc>
              <a:buNone/>
              <a:defRPr lang="de-DE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r">
              <a:lnSpc>
                <a:spcPct val="90000"/>
              </a:lnSpc>
              <a:buNone/>
              <a:defRPr lang="de-DE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r" defTabSz="266700">
              <a:lnSpc>
                <a:spcPct val="90000"/>
              </a:lnSpc>
              <a:buNone/>
              <a:defRPr sz="1600">
                <a:latin typeface="+mn-lt"/>
              </a:defRPr>
            </a:lvl5pPr>
            <a:lvl6pPr marL="0" indent="0" algn="r">
              <a:lnSpc>
                <a:spcPct val="90000"/>
              </a:lnSpc>
              <a:buNone/>
              <a:defRPr sz="1600">
                <a:latin typeface="+mn-lt"/>
              </a:defRPr>
            </a:lvl6pPr>
            <a:lvl7pPr marL="0" indent="0" algn="r">
              <a:lnSpc>
                <a:spcPct val="90000"/>
              </a:lnSpc>
              <a:buNone/>
              <a:defRPr sz="1600">
                <a:latin typeface="+mn-lt"/>
              </a:defRPr>
            </a:lvl7pPr>
            <a:lvl8pPr marL="0" indent="0" algn="r">
              <a:lnSpc>
                <a:spcPct val="90000"/>
              </a:lnSpc>
              <a:buNone/>
              <a:defRPr sz="1600">
                <a:latin typeface="+mn-lt"/>
              </a:defRPr>
            </a:lvl8pPr>
            <a:lvl9pPr marL="0" indent="0" algn="r">
              <a:lnSpc>
                <a:spcPct val="90000"/>
              </a:lnSpc>
              <a:buNone/>
              <a:defRPr sz="1600">
                <a:latin typeface="+mn-lt"/>
              </a:defRPr>
            </a:lvl9pPr>
          </a:lstStyle>
          <a:p>
            <a:pPr lvl="0"/>
            <a:r>
              <a:rPr lang="en-US" noProof="0" dirty="0"/>
              <a:t>Edit text master format</a:t>
            </a:r>
          </a:p>
          <a:p>
            <a:pPr lvl="1"/>
            <a:endParaRPr lang="en-US" noProof="0" dirty="0"/>
          </a:p>
        </p:txBody>
      </p:sp>
      <p:sp>
        <p:nvSpPr>
          <p:cNvPr id="23" name="Textplatzhalter 21">
            <a:extLst>
              <a:ext uri="{FF2B5EF4-FFF2-40B4-BE49-F238E27FC236}">
                <a16:creationId xmlns:a16="http://schemas.microsoft.com/office/drawing/2014/main" id="{D62D761E-83CD-4847-94B4-5E3FA20742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359696" y="4797240"/>
            <a:ext cx="2520000" cy="792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latin typeface="+mn-lt"/>
              </a:defRPr>
            </a:lvl9pPr>
          </a:lstStyle>
          <a:p>
            <a:pPr lvl="0"/>
            <a:r>
              <a:rPr lang="en-US" noProof="0" dirty="0"/>
              <a:t>Edit text master format</a:t>
            </a:r>
          </a:p>
        </p:txBody>
      </p:sp>
      <p:sp>
        <p:nvSpPr>
          <p:cNvPr id="24" name="Textplatzhalter 21">
            <a:extLst>
              <a:ext uri="{FF2B5EF4-FFF2-40B4-BE49-F238E27FC236}">
                <a16:creationId xmlns:a16="http://schemas.microsoft.com/office/drawing/2014/main" id="{071509D3-12A8-41F9-953A-EDDA57CF9B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6240296" y="5229288"/>
            <a:ext cx="2520000" cy="7920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latin typeface="+mn-lt"/>
              </a:defRPr>
            </a:lvl9pPr>
          </a:lstStyle>
          <a:p>
            <a:pPr lvl="0"/>
            <a:r>
              <a:rPr lang="en-US" noProof="0" dirty="0"/>
              <a:t>Edit text master format</a:t>
            </a:r>
          </a:p>
        </p:txBody>
      </p:sp>
      <p:sp>
        <p:nvSpPr>
          <p:cNvPr id="25" name="Textplatzhalter 21">
            <a:extLst>
              <a:ext uri="{FF2B5EF4-FFF2-40B4-BE49-F238E27FC236}">
                <a16:creationId xmlns:a16="http://schemas.microsoft.com/office/drawing/2014/main" id="{D0AD966F-3C3F-457A-B74E-A79C1E40D0F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8904600" y="3466065"/>
            <a:ext cx="2520000" cy="7920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latin typeface="+mn-lt"/>
              </a:defRPr>
            </a:lvl9pPr>
          </a:lstStyle>
          <a:p>
            <a:pPr lvl="0"/>
            <a:r>
              <a:rPr lang="en-US" noProof="0" dirty="0"/>
              <a:t>Edit text master format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A603CAC-EF9A-403F-80A8-EEBC99997EE6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gray"/>
        <p:txBody>
          <a:bodyPr/>
          <a:lstStyle/>
          <a:p>
            <a:r>
              <a:rPr lang="en-US" dirty="0"/>
              <a:t>Footer: Please add appropriate company</a:t>
            </a:r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07110BEB-638D-3725-9A93-146EB244C560}"/>
              </a:ext>
            </a:extLst>
          </p:cNvPr>
          <p:cNvGrpSpPr/>
          <p:nvPr userDrawn="1"/>
        </p:nvGrpSpPr>
        <p:grpSpPr bwMode="gray">
          <a:xfrm>
            <a:off x="3143672" y="-207392"/>
            <a:ext cx="5832648" cy="108000"/>
            <a:chOff x="3143672" y="-207392"/>
            <a:chExt cx="5832648" cy="108000"/>
          </a:xfrm>
        </p:grpSpPr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CFD92DE1-E2C0-5E36-D80A-E768DC79180F}"/>
                </a:ext>
              </a:extLst>
            </p:cNvPr>
            <p:cNvSpPr/>
            <p:nvPr userDrawn="1"/>
          </p:nvSpPr>
          <p:spPr bwMode="gray">
            <a:xfrm>
              <a:off x="400776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E05BEB30-81E4-DEFB-BE13-51ED5441E44D}"/>
                </a:ext>
              </a:extLst>
            </p:cNvPr>
            <p:cNvSpPr/>
            <p:nvPr userDrawn="1"/>
          </p:nvSpPr>
          <p:spPr bwMode="gray">
            <a:xfrm>
              <a:off x="436780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44" name="Gruppieren 43">
              <a:extLst>
                <a:ext uri="{FF2B5EF4-FFF2-40B4-BE49-F238E27FC236}">
                  <a16:creationId xmlns:a16="http://schemas.microsoft.com/office/drawing/2014/main" id="{DC4FF198-8594-356F-5E8A-AD8808E91323}"/>
                </a:ext>
              </a:extLst>
            </p:cNvPr>
            <p:cNvGrpSpPr/>
            <p:nvPr userDrawn="1"/>
          </p:nvGrpSpPr>
          <p:grpSpPr bwMode="gray">
            <a:xfrm>
              <a:off x="5879976" y="-207392"/>
              <a:ext cx="360040" cy="108000"/>
              <a:chOff x="5879976" y="-207392"/>
              <a:chExt cx="360040" cy="108000"/>
            </a:xfrm>
          </p:grpSpPr>
          <p:sp>
            <p:nvSpPr>
              <p:cNvPr id="53" name="Freihandform: Form 52">
                <a:extLst>
                  <a:ext uri="{FF2B5EF4-FFF2-40B4-BE49-F238E27FC236}">
                    <a16:creationId xmlns:a16="http://schemas.microsoft.com/office/drawing/2014/main" id="{BEA0BA5D-2D54-113A-03AA-2A82714A084C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54" name="Freihandform: Form 53">
                <a:extLst>
                  <a:ext uri="{FF2B5EF4-FFF2-40B4-BE49-F238E27FC236}">
                    <a16:creationId xmlns:a16="http://schemas.microsoft.com/office/drawing/2014/main" id="{DD46F405-E68C-3880-B4CE-B8A33B19708C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73AC55B4-7998-AC95-32C4-1267CC9E7DB4}"/>
                </a:ext>
              </a:extLst>
            </p:cNvPr>
            <p:cNvSpPr/>
            <p:nvPr userDrawn="1"/>
          </p:nvSpPr>
          <p:spPr bwMode="gray">
            <a:xfrm>
              <a:off x="775218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F4DFE621-7777-A1D1-4D0D-DA766559E87A}"/>
                </a:ext>
              </a:extLst>
            </p:cNvPr>
            <p:cNvSpPr/>
            <p:nvPr userDrawn="1"/>
          </p:nvSpPr>
          <p:spPr bwMode="gray">
            <a:xfrm>
              <a:off x="811222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47" name="Gruppieren 46">
              <a:extLst>
                <a:ext uri="{FF2B5EF4-FFF2-40B4-BE49-F238E27FC236}">
                  <a16:creationId xmlns:a16="http://schemas.microsoft.com/office/drawing/2014/main" id="{6A63C7A5-A436-AE0B-0DB9-D020FC45C130}"/>
                </a:ext>
              </a:extLst>
            </p:cNvPr>
            <p:cNvGrpSpPr/>
            <p:nvPr userDrawn="1"/>
          </p:nvGrpSpPr>
          <p:grpSpPr bwMode="gray">
            <a:xfrm>
              <a:off x="8616280" y="-207392"/>
              <a:ext cx="360040" cy="108000"/>
              <a:chOff x="5879976" y="-207392"/>
              <a:chExt cx="360040" cy="108000"/>
            </a:xfrm>
          </p:grpSpPr>
          <p:sp>
            <p:nvSpPr>
              <p:cNvPr id="51" name="Freihandform: Form 50">
                <a:extLst>
                  <a:ext uri="{FF2B5EF4-FFF2-40B4-BE49-F238E27FC236}">
                    <a16:creationId xmlns:a16="http://schemas.microsoft.com/office/drawing/2014/main" id="{E9EC88E8-763A-0C63-A4C5-E0F56A02D4F2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52" name="Freihandform: Form 51">
                <a:extLst>
                  <a:ext uri="{FF2B5EF4-FFF2-40B4-BE49-F238E27FC236}">
                    <a16:creationId xmlns:a16="http://schemas.microsoft.com/office/drawing/2014/main" id="{E66EF0A0-2EA4-620B-63DD-5AB7F69BE50E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48" name="Gruppieren 47">
              <a:extLst>
                <a:ext uri="{FF2B5EF4-FFF2-40B4-BE49-F238E27FC236}">
                  <a16:creationId xmlns:a16="http://schemas.microsoft.com/office/drawing/2014/main" id="{F1A3A16E-6F48-08C3-EE67-10663310C256}"/>
                </a:ext>
              </a:extLst>
            </p:cNvPr>
            <p:cNvGrpSpPr/>
            <p:nvPr userDrawn="1"/>
          </p:nvGrpSpPr>
          <p:grpSpPr bwMode="gray">
            <a:xfrm>
              <a:off x="3143672" y="-207392"/>
              <a:ext cx="360040" cy="108000"/>
              <a:chOff x="5879976" y="-207392"/>
              <a:chExt cx="360040" cy="108000"/>
            </a:xfrm>
          </p:grpSpPr>
          <p:sp>
            <p:nvSpPr>
              <p:cNvPr id="49" name="Freihandform: Form 48">
                <a:extLst>
                  <a:ext uri="{FF2B5EF4-FFF2-40B4-BE49-F238E27FC236}">
                    <a16:creationId xmlns:a16="http://schemas.microsoft.com/office/drawing/2014/main" id="{D1A0A837-BD9A-D9AD-877E-2022AF4DDBE1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50" name="Freihandform: Form 49">
                <a:extLst>
                  <a:ext uri="{FF2B5EF4-FFF2-40B4-BE49-F238E27FC236}">
                    <a16:creationId xmlns:a16="http://schemas.microsoft.com/office/drawing/2014/main" id="{F7261CAA-606F-5391-034A-673B2F7C9DC6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198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eviertstrich als Füllung Textplatzhalter_weiß">
            <a:extLst>
              <a:ext uri="{FF2B5EF4-FFF2-40B4-BE49-F238E27FC236}">
                <a16:creationId xmlns:a16="http://schemas.microsoft.com/office/drawing/2014/main" id="{78247047-31AB-5099-8360-01F5C834D4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96260" y="2475118"/>
            <a:ext cx="409575" cy="53770"/>
          </a:xfrm>
          <a:solidFill>
            <a:schemeClr val="bg1"/>
          </a:solidFill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 marL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1pPr>
            <a:lvl2pPr marL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">
                <a:latin typeface="+mn-lt"/>
              </a:defRPr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579BA00-4FE1-4E08-86CC-6182D25E46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696260" y="1700808"/>
            <a:ext cx="863235" cy="576000"/>
          </a:xfrm>
        </p:spPr>
        <p:txBody>
          <a:bodyPr wrap="none" anchor="b" anchorCtr="0"/>
          <a:lstStyle>
            <a:lvl1pPr marL="0" indent="0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0" indent="0">
              <a:buFont typeface="Arial" panose="020B0604020202020204" pitchFamily="34" charset="0"/>
              <a:buNone/>
              <a:defRPr sz="4000">
                <a:solidFill>
                  <a:schemeClr val="bg1"/>
                </a:solidFill>
                <a:latin typeface="+mn-lt"/>
              </a:defRPr>
            </a:lvl2pPr>
            <a:lvl3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3pPr>
            <a:lvl4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4pPr>
            <a:lvl5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5pPr>
            <a:lvl6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6pPr>
            <a:lvl7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7pPr>
            <a:lvl8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8pPr>
            <a:lvl9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US" noProof="0" dirty="0"/>
              <a:t>XX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CEB352-6B3F-444B-98DA-C3CADBD2BD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96260" y="2924944"/>
            <a:ext cx="9000000" cy="1944216"/>
          </a:xfrm>
        </p:spPr>
        <p:txBody>
          <a:bodyPr anchor="t"/>
          <a:lstStyle>
            <a:lvl1pPr>
              <a:lnSpc>
                <a:spcPct val="9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Please enter chapter name. Highlights can be set according to the guidelines in Dräger Air Blue.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877B72F-4824-4358-B5B3-E8E5615D40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82B8A1-0CCE-4815-9668-383D7DE7D8B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41E44CCB-1BED-46BE-8857-017F7B170B0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gray">
          <a:xfrm>
            <a:off x="695400" y="6489352"/>
            <a:ext cx="5184000" cy="10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Footer: Please add appropriate company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0ED0FFC5-DFDE-E60E-6116-BB9D881F3951}"/>
              </a:ext>
            </a:extLst>
          </p:cNvPr>
          <p:cNvSpPr/>
          <p:nvPr userDrawn="1"/>
        </p:nvSpPr>
        <p:spPr bwMode="gray">
          <a:xfrm>
            <a:off x="696400" y="2408188"/>
            <a:ext cx="576000" cy="36004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pPr lvl="0"/>
            <a:r>
              <a:rPr lang="en-US" sz="44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 </a:t>
            </a:r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23D9886B-18B8-022E-EE23-2E697F4E79C8}"/>
              </a:ext>
            </a:extLst>
          </p:cNvPr>
          <p:cNvGrpSpPr/>
          <p:nvPr userDrawn="1"/>
        </p:nvGrpSpPr>
        <p:grpSpPr bwMode="gray">
          <a:xfrm>
            <a:off x="3143672" y="-207392"/>
            <a:ext cx="5832648" cy="108000"/>
            <a:chOff x="3143672" y="-207392"/>
            <a:chExt cx="5832648" cy="108000"/>
          </a:xfrm>
        </p:grpSpPr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7AF410FA-C0A7-E847-1526-53D559F16813}"/>
                </a:ext>
              </a:extLst>
            </p:cNvPr>
            <p:cNvSpPr/>
            <p:nvPr userDrawn="1"/>
          </p:nvSpPr>
          <p:spPr bwMode="gray">
            <a:xfrm>
              <a:off x="400776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0" name="Freihandform: Form 29">
              <a:extLst>
                <a:ext uri="{FF2B5EF4-FFF2-40B4-BE49-F238E27FC236}">
                  <a16:creationId xmlns:a16="http://schemas.microsoft.com/office/drawing/2014/main" id="{C74E56BA-A926-CD28-4BBB-E6DF7D271BC3}"/>
                </a:ext>
              </a:extLst>
            </p:cNvPr>
            <p:cNvSpPr/>
            <p:nvPr userDrawn="1"/>
          </p:nvSpPr>
          <p:spPr bwMode="gray">
            <a:xfrm>
              <a:off x="436780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3883460A-4B3E-81F5-8C35-9BEA9FDDE5B3}"/>
                </a:ext>
              </a:extLst>
            </p:cNvPr>
            <p:cNvGrpSpPr/>
            <p:nvPr userDrawn="1"/>
          </p:nvGrpSpPr>
          <p:grpSpPr bwMode="gray">
            <a:xfrm>
              <a:off x="5879976" y="-207392"/>
              <a:ext cx="360040" cy="108000"/>
              <a:chOff x="5879976" y="-207392"/>
              <a:chExt cx="360040" cy="108000"/>
            </a:xfrm>
          </p:grpSpPr>
          <p:sp>
            <p:nvSpPr>
              <p:cNvPr id="40" name="Freihandform: Form 39">
                <a:extLst>
                  <a:ext uri="{FF2B5EF4-FFF2-40B4-BE49-F238E27FC236}">
                    <a16:creationId xmlns:a16="http://schemas.microsoft.com/office/drawing/2014/main" id="{1477420E-347B-C65A-93BD-768D5DB5DCDE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41" name="Freihandform: Form 40">
                <a:extLst>
                  <a:ext uri="{FF2B5EF4-FFF2-40B4-BE49-F238E27FC236}">
                    <a16:creationId xmlns:a16="http://schemas.microsoft.com/office/drawing/2014/main" id="{A7A6395E-5D28-07D1-1B84-2F792CE19884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B4B1422D-6592-9140-06A2-3ADCAD4656CE}"/>
                </a:ext>
              </a:extLst>
            </p:cNvPr>
            <p:cNvSpPr/>
            <p:nvPr userDrawn="1"/>
          </p:nvSpPr>
          <p:spPr bwMode="gray">
            <a:xfrm>
              <a:off x="775218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398D4DFD-3510-901B-9B84-02136373F5C5}"/>
                </a:ext>
              </a:extLst>
            </p:cNvPr>
            <p:cNvSpPr/>
            <p:nvPr userDrawn="1"/>
          </p:nvSpPr>
          <p:spPr bwMode="gray">
            <a:xfrm>
              <a:off x="811222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34" name="Gruppieren 33">
              <a:extLst>
                <a:ext uri="{FF2B5EF4-FFF2-40B4-BE49-F238E27FC236}">
                  <a16:creationId xmlns:a16="http://schemas.microsoft.com/office/drawing/2014/main" id="{C0D57BA7-3B01-21F5-7E5B-556A9C9CBF28}"/>
                </a:ext>
              </a:extLst>
            </p:cNvPr>
            <p:cNvGrpSpPr/>
            <p:nvPr userDrawn="1"/>
          </p:nvGrpSpPr>
          <p:grpSpPr bwMode="gray">
            <a:xfrm>
              <a:off x="8616280" y="-207392"/>
              <a:ext cx="360040" cy="108000"/>
              <a:chOff x="5879976" y="-207392"/>
              <a:chExt cx="360040" cy="108000"/>
            </a:xfrm>
          </p:grpSpPr>
          <p:sp>
            <p:nvSpPr>
              <p:cNvPr id="38" name="Freihandform: Form 37">
                <a:extLst>
                  <a:ext uri="{FF2B5EF4-FFF2-40B4-BE49-F238E27FC236}">
                    <a16:creationId xmlns:a16="http://schemas.microsoft.com/office/drawing/2014/main" id="{1EA13699-D41E-64F8-DEC2-B095CEB4859A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39" name="Freihandform: Form 38">
                <a:extLst>
                  <a:ext uri="{FF2B5EF4-FFF2-40B4-BE49-F238E27FC236}">
                    <a16:creationId xmlns:a16="http://schemas.microsoft.com/office/drawing/2014/main" id="{A8854B9F-737F-8F53-C590-C91B470E86F0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35" name="Gruppieren 34">
              <a:extLst>
                <a:ext uri="{FF2B5EF4-FFF2-40B4-BE49-F238E27FC236}">
                  <a16:creationId xmlns:a16="http://schemas.microsoft.com/office/drawing/2014/main" id="{0F9D35F1-DF62-8B9C-15D7-FFE4D6F282DF}"/>
                </a:ext>
              </a:extLst>
            </p:cNvPr>
            <p:cNvGrpSpPr/>
            <p:nvPr userDrawn="1"/>
          </p:nvGrpSpPr>
          <p:grpSpPr bwMode="gray">
            <a:xfrm>
              <a:off x="3143672" y="-207392"/>
              <a:ext cx="360040" cy="108000"/>
              <a:chOff x="5879976" y="-207392"/>
              <a:chExt cx="360040" cy="108000"/>
            </a:xfrm>
          </p:grpSpPr>
          <p:sp>
            <p:nvSpPr>
              <p:cNvPr id="36" name="Freihandform: Form 35">
                <a:extLst>
                  <a:ext uri="{FF2B5EF4-FFF2-40B4-BE49-F238E27FC236}">
                    <a16:creationId xmlns:a16="http://schemas.microsoft.com/office/drawing/2014/main" id="{652CA6DB-9B23-6927-5F36-B4E66A49E170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37" name="Freihandform: Form 36">
                <a:extLst>
                  <a:ext uri="{FF2B5EF4-FFF2-40B4-BE49-F238E27FC236}">
                    <a16:creationId xmlns:a16="http://schemas.microsoft.com/office/drawing/2014/main" id="{DC7882C8-8460-B4D4-23DA-2D5179A3CA67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0089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1pPr>
              <a:spcBef>
                <a:spcPts val="800"/>
              </a:spcBef>
              <a:spcAft>
                <a:spcPts val="600"/>
              </a:spcAft>
              <a:defRPr/>
            </a:lvl1pPr>
          </a:lstStyle>
          <a:p>
            <a:pPr lvl="0"/>
            <a:r>
              <a:rPr lang="en-US" noProof="0" dirty="0"/>
              <a:t>Edit text master format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E82B8A1-0CCE-4815-9668-383D7DE7D8B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2FB0514-1E0C-4E9C-8065-F4DB89D028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gray"/>
        <p:txBody>
          <a:bodyPr/>
          <a:lstStyle/>
          <a:p>
            <a:r>
              <a:rPr lang="en-US" dirty="0"/>
              <a:t>Footer: Please add appropriate company</a:t>
            </a:r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A2612170-1C9D-9E0A-BEF8-C9B2A35C9B3F}"/>
              </a:ext>
            </a:extLst>
          </p:cNvPr>
          <p:cNvGrpSpPr/>
          <p:nvPr userDrawn="1"/>
        </p:nvGrpSpPr>
        <p:grpSpPr bwMode="gray">
          <a:xfrm>
            <a:off x="3143672" y="-207392"/>
            <a:ext cx="5832648" cy="108000"/>
            <a:chOff x="3143672" y="-207392"/>
            <a:chExt cx="5832648" cy="108000"/>
          </a:xfrm>
        </p:grpSpPr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788F13F0-E7D2-976C-1E7A-22501CCC0A93}"/>
                </a:ext>
              </a:extLst>
            </p:cNvPr>
            <p:cNvSpPr/>
            <p:nvPr userDrawn="1"/>
          </p:nvSpPr>
          <p:spPr bwMode="gray">
            <a:xfrm>
              <a:off x="400776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D8F89FA9-EDA0-C8B3-ED38-53AFD214BFB1}"/>
                </a:ext>
              </a:extLst>
            </p:cNvPr>
            <p:cNvSpPr/>
            <p:nvPr userDrawn="1"/>
          </p:nvSpPr>
          <p:spPr bwMode="gray">
            <a:xfrm>
              <a:off x="436780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DBFE2EFC-EC2D-9A07-0713-778091DA9F41}"/>
                </a:ext>
              </a:extLst>
            </p:cNvPr>
            <p:cNvGrpSpPr/>
            <p:nvPr userDrawn="1"/>
          </p:nvGrpSpPr>
          <p:grpSpPr bwMode="gray">
            <a:xfrm>
              <a:off x="5879976" y="-207392"/>
              <a:ext cx="360040" cy="108000"/>
              <a:chOff x="5879976" y="-207392"/>
              <a:chExt cx="360040" cy="108000"/>
            </a:xfrm>
          </p:grpSpPr>
          <p:sp>
            <p:nvSpPr>
              <p:cNvPr id="39" name="Freihandform: Form 38">
                <a:extLst>
                  <a:ext uri="{FF2B5EF4-FFF2-40B4-BE49-F238E27FC236}">
                    <a16:creationId xmlns:a16="http://schemas.microsoft.com/office/drawing/2014/main" id="{E347EEAA-1FA3-A722-6A06-7C6DDBA76CF8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40" name="Freihandform: Form 39">
                <a:extLst>
                  <a:ext uri="{FF2B5EF4-FFF2-40B4-BE49-F238E27FC236}">
                    <a16:creationId xmlns:a16="http://schemas.microsoft.com/office/drawing/2014/main" id="{C06B48AB-CA9E-48B8-5115-869B5DAE6BC0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EAE737A2-4EBA-20C0-5405-58AF1F028E3C}"/>
                </a:ext>
              </a:extLst>
            </p:cNvPr>
            <p:cNvSpPr/>
            <p:nvPr userDrawn="1"/>
          </p:nvSpPr>
          <p:spPr bwMode="gray">
            <a:xfrm>
              <a:off x="775218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73989A2E-9343-6655-FE62-9A7E241085B5}"/>
                </a:ext>
              </a:extLst>
            </p:cNvPr>
            <p:cNvSpPr/>
            <p:nvPr userDrawn="1"/>
          </p:nvSpPr>
          <p:spPr bwMode="gray">
            <a:xfrm>
              <a:off x="811222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085FA686-29DA-3272-4265-CE5B181FB6D5}"/>
                </a:ext>
              </a:extLst>
            </p:cNvPr>
            <p:cNvGrpSpPr/>
            <p:nvPr userDrawn="1"/>
          </p:nvGrpSpPr>
          <p:grpSpPr bwMode="gray">
            <a:xfrm>
              <a:off x="8616280" y="-207392"/>
              <a:ext cx="360040" cy="108000"/>
              <a:chOff x="5879976" y="-207392"/>
              <a:chExt cx="360040" cy="108000"/>
            </a:xfrm>
          </p:grpSpPr>
          <p:sp>
            <p:nvSpPr>
              <p:cNvPr id="37" name="Freihandform: Form 36">
                <a:extLst>
                  <a:ext uri="{FF2B5EF4-FFF2-40B4-BE49-F238E27FC236}">
                    <a16:creationId xmlns:a16="http://schemas.microsoft.com/office/drawing/2014/main" id="{CBF3B106-6B0E-77FA-CC52-3E99C084EB46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38" name="Freihandform: Form 37">
                <a:extLst>
                  <a:ext uri="{FF2B5EF4-FFF2-40B4-BE49-F238E27FC236}">
                    <a16:creationId xmlns:a16="http://schemas.microsoft.com/office/drawing/2014/main" id="{8F801EDA-7C5B-0A6B-AD98-4E919DE6B718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34" name="Gruppieren 33">
              <a:extLst>
                <a:ext uri="{FF2B5EF4-FFF2-40B4-BE49-F238E27FC236}">
                  <a16:creationId xmlns:a16="http://schemas.microsoft.com/office/drawing/2014/main" id="{CF0BCF79-B092-9AF5-E898-9B3DECE3670F}"/>
                </a:ext>
              </a:extLst>
            </p:cNvPr>
            <p:cNvGrpSpPr/>
            <p:nvPr userDrawn="1"/>
          </p:nvGrpSpPr>
          <p:grpSpPr bwMode="gray">
            <a:xfrm>
              <a:off x="3143672" y="-207392"/>
              <a:ext cx="360040" cy="108000"/>
              <a:chOff x="5879976" y="-207392"/>
              <a:chExt cx="360040" cy="108000"/>
            </a:xfrm>
          </p:grpSpPr>
          <p:sp>
            <p:nvSpPr>
              <p:cNvPr id="35" name="Freihandform: Form 34">
                <a:extLst>
                  <a:ext uri="{FF2B5EF4-FFF2-40B4-BE49-F238E27FC236}">
                    <a16:creationId xmlns:a16="http://schemas.microsoft.com/office/drawing/2014/main" id="{CBFE5FCF-E2EB-88D3-25E7-A3BC9263BDF3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36" name="Freihandform: Form 35">
                <a:extLst>
                  <a:ext uri="{FF2B5EF4-FFF2-40B4-BE49-F238E27FC236}">
                    <a16:creationId xmlns:a16="http://schemas.microsoft.com/office/drawing/2014/main" id="{14F1E345-33C3-CE85-F228-47124DDAD477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</p:grpSp>
      <p:sp>
        <p:nvSpPr>
          <p:cNvPr id="7" name="Titelplatzhalter 1">
            <a:extLst>
              <a:ext uri="{FF2B5EF4-FFF2-40B4-BE49-F238E27FC236}">
                <a16:creationId xmlns:a16="http://schemas.microsoft.com/office/drawing/2014/main" id="{8143FAE2-2B81-9A05-757B-2F31C37A032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695399" y="1628800"/>
            <a:ext cx="504051" cy="4320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—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E7C9158-75AF-E1E6-C007-D7132B43D4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5401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E82B8A1-0CCE-4815-9668-383D7DE7D8B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54A0242C-EC77-491A-9828-44A7C1DACFD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gray">
          <a:xfrm>
            <a:off x="695323" y="2276874"/>
            <a:ext cx="5184000" cy="3960000"/>
          </a:xfrm>
        </p:spPr>
        <p:txBody>
          <a:bodyPr/>
          <a:lstStyle/>
          <a:p>
            <a:pPr lvl="0"/>
            <a:r>
              <a:rPr lang="en-US" noProof="0" dirty="0"/>
              <a:t>Edit text master format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27364DD5-45C1-4585-820E-9EADE08C977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6240016" y="2276872"/>
            <a:ext cx="5184000" cy="3960000"/>
          </a:xfrm>
        </p:spPr>
        <p:txBody>
          <a:bodyPr/>
          <a:lstStyle/>
          <a:p>
            <a:pPr lvl="0"/>
            <a:r>
              <a:rPr lang="en-US" noProof="0" dirty="0"/>
              <a:t>Edit text master format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FBAC3DF-0452-46D3-8633-FD5D9C477F1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en-US" dirty="0"/>
              <a:t>Footer: Please add appropriate company</a:t>
            </a:r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1BEBA3C-87B9-F691-11CB-E53EDA9EBA0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695399" y="1628800"/>
            <a:ext cx="504051" cy="4320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—</a:t>
            </a:r>
          </a:p>
        </p:txBody>
      </p: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B326E80F-E80B-DBFE-514A-CB128ADDF81F}"/>
              </a:ext>
            </a:extLst>
          </p:cNvPr>
          <p:cNvGrpSpPr/>
          <p:nvPr userDrawn="1"/>
        </p:nvGrpSpPr>
        <p:grpSpPr bwMode="gray">
          <a:xfrm>
            <a:off x="3143672" y="-207392"/>
            <a:ext cx="5832648" cy="108000"/>
            <a:chOff x="3143672" y="-207392"/>
            <a:chExt cx="5832648" cy="108000"/>
          </a:xfrm>
        </p:grpSpPr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523FC911-EF4D-7637-D33A-F58515286857}"/>
                </a:ext>
              </a:extLst>
            </p:cNvPr>
            <p:cNvSpPr/>
            <p:nvPr userDrawn="1"/>
          </p:nvSpPr>
          <p:spPr bwMode="gray">
            <a:xfrm>
              <a:off x="400776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90F762E8-4CA5-26CF-6F88-18C608B8B0F5}"/>
                </a:ext>
              </a:extLst>
            </p:cNvPr>
            <p:cNvSpPr/>
            <p:nvPr userDrawn="1"/>
          </p:nvSpPr>
          <p:spPr bwMode="gray">
            <a:xfrm>
              <a:off x="436780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42" name="Gruppieren 41">
              <a:extLst>
                <a:ext uri="{FF2B5EF4-FFF2-40B4-BE49-F238E27FC236}">
                  <a16:creationId xmlns:a16="http://schemas.microsoft.com/office/drawing/2014/main" id="{F009E9AC-410B-CC24-0090-89261E5DEC26}"/>
                </a:ext>
              </a:extLst>
            </p:cNvPr>
            <p:cNvGrpSpPr/>
            <p:nvPr userDrawn="1"/>
          </p:nvGrpSpPr>
          <p:grpSpPr bwMode="gray">
            <a:xfrm>
              <a:off x="5879976" y="-207392"/>
              <a:ext cx="360040" cy="108000"/>
              <a:chOff x="5879976" y="-207392"/>
              <a:chExt cx="360040" cy="108000"/>
            </a:xfrm>
          </p:grpSpPr>
          <p:sp>
            <p:nvSpPr>
              <p:cNvPr id="51" name="Freihandform: Form 50">
                <a:extLst>
                  <a:ext uri="{FF2B5EF4-FFF2-40B4-BE49-F238E27FC236}">
                    <a16:creationId xmlns:a16="http://schemas.microsoft.com/office/drawing/2014/main" id="{E4EF11C3-C5EA-4DE6-D13D-2A7ECF6791E5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52" name="Freihandform: Form 51">
                <a:extLst>
                  <a:ext uri="{FF2B5EF4-FFF2-40B4-BE49-F238E27FC236}">
                    <a16:creationId xmlns:a16="http://schemas.microsoft.com/office/drawing/2014/main" id="{725B0ECE-CC93-EF67-8951-46F857A80FF1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98810EE5-A1E6-9C38-48FD-FB17B98E9BCB}"/>
                </a:ext>
              </a:extLst>
            </p:cNvPr>
            <p:cNvSpPr/>
            <p:nvPr userDrawn="1"/>
          </p:nvSpPr>
          <p:spPr bwMode="gray">
            <a:xfrm>
              <a:off x="775218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21F82E99-E051-91DA-08D8-811911CF3ACF}"/>
                </a:ext>
              </a:extLst>
            </p:cNvPr>
            <p:cNvSpPr/>
            <p:nvPr userDrawn="1"/>
          </p:nvSpPr>
          <p:spPr bwMode="gray">
            <a:xfrm>
              <a:off x="811222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905CD074-B2BB-C6C1-6994-8C0B607498E5}"/>
                </a:ext>
              </a:extLst>
            </p:cNvPr>
            <p:cNvGrpSpPr/>
            <p:nvPr userDrawn="1"/>
          </p:nvGrpSpPr>
          <p:grpSpPr bwMode="gray">
            <a:xfrm>
              <a:off x="8616280" y="-207392"/>
              <a:ext cx="360040" cy="108000"/>
              <a:chOff x="5879976" y="-207392"/>
              <a:chExt cx="360040" cy="108000"/>
            </a:xfrm>
          </p:grpSpPr>
          <p:sp>
            <p:nvSpPr>
              <p:cNvPr id="49" name="Freihandform: Form 48">
                <a:extLst>
                  <a:ext uri="{FF2B5EF4-FFF2-40B4-BE49-F238E27FC236}">
                    <a16:creationId xmlns:a16="http://schemas.microsoft.com/office/drawing/2014/main" id="{B2045306-A816-7150-89E2-897B22784E67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50" name="Freihandform: Form 49">
                <a:extLst>
                  <a:ext uri="{FF2B5EF4-FFF2-40B4-BE49-F238E27FC236}">
                    <a16:creationId xmlns:a16="http://schemas.microsoft.com/office/drawing/2014/main" id="{E235F878-D984-69F4-7679-FF37EFAA4B1F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46" name="Gruppieren 45">
              <a:extLst>
                <a:ext uri="{FF2B5EF4-FFF2-40B4-BE49-F238E27FC236}">
                  <a16:creationId xmlns:a16="http://schemas.microsoft.com/office/drawing/2014/main" id="{79D29AB6-C55D-8793-2A72-D07FF2FA1DE0}"/>
                </a:ext>
              </a:extLst>
            </p:cNvPr>
            <p:cNvGrpSpPr/>
            <p:nvPr userDrawn="1"/>
          </p:nvGrpSpPr>
          <p:grpSpPr bwMode="gray">
            <a:xfrm>
              <a:off x="3143672" y="-207392"/>
              <a:ext cx="360040" cy="108000"/>
              <a:chOff x="5879976" y="-207392"/>
              <a:chExt cx="360040" cy="108000"/>
            </a:xfrm>
          </p:grpSpPr>
          <p:sp>
            <p:nvSpPr>
              <p:cNvPr id="47" name="Freihandform: Form 46">
                <a:extLst>
                  <a:ext uri="{FF2B5EF4-FFF2-40B4-BE49-F238E27FC236}">
                    <a16:creationId xmlns:a16="http://schemas.microsoft.com/office/drawing/2014/main" id="{84BA8CC2-9BA2-953E-BCE8-3EC710765A68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48" name="Freihandform: Form 47">
                <a:extLst>
                  <a:ext uri="{FF2B5EF4-FFF2-40B4-BE49-F238E27FC236}">
                    <a16:creationId xmlns:a16="http://schemas.microsoft.com/office/drawing/2014/main" id="{C4A06AF2-0537-5E44-50C4-9AF6A7E4C6FA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</p:grpSp>
      <p:sp>
        <p:nvSpPr>
          <p:cNvPr id="4" name="Titel 3">
            <a:extLst>
              <a:ext uri="{FF2B5EF4-FFF2-40B4-BE49-F238E27FC236}">
                <a16:creationId xmlns:a16="http://schemas.microsoft.com/office/drawing/2014/main" id="{867D6598-3687-1923-AAD4-9722B68EC3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2083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E82B8A1-0CCE-4815-9668-383D7DE7D8B4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54A0242C-EC77-491A-9828-44A7C1DACFD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gray">
          <a:xfrm>
            <a:off x="695768" y="2277344"/>
            <a:ext cx="3312000" cy="3960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noProof="0" dirty="0"/>
              <a:t>Edit text master format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27364DD5-45C1-4585-820E-9EADE08C977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4367808" y="2277344"/>
            <a:ext cx="3384000" cy="3960000"/>
          </a:xfrm>
        </p:spPr>
        <p:txBody>
          <a:bodyPr/>
          <a:lstStyle/>
          <a:p>
            <a:pPr lvl="0"/>
            <a:r>
              <a:rPr lang="en-US" noProof="0" dirty="0"/>
              <a:t>Edit text master format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0" name="Inhaltsplatzhalter 10">
            <a:extLst>
              <a:ext uri="{FF2B5EF4-FFF2-40B4-BE49-F238E27FC236}">
                <a16:creationId xmlns:a16="http://schemas.microsoft.com/office/drawing/2014/main" id="{231407CF-2A03-4936-A0CA-73A91BFF5E6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gray">
          <a:xfrm>
            <a:off x="8112224" y="2276922"/>
            <a:ext cx="3312000" cy="3960000"/>
          </a:xfrm>
        </p:spPr>
        <p:txBody>
          <a:bodyPr/>
          <a:lstStyle/>
          <a:p>
            <a:pPr lvl="0"/>
            <a:r>
              <a:rPr lang="en-US" noProof="0" dirty="0"/>
              <a:t>Edit text master format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826A2B9-9051-4643-8579-F0B8B8D3CD2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en-US" dirty="0"/>
              <a:t>Footer: Please add appropriate company</a:t>
            </a:r>
          </a:p>
        </p:txBody>
      </p:sp>
      <p:sp>
        <p:nvSpPr>
          <p:cNvPr id="4" name="Titelplatzhalter 1">
            <a:extLst>
              <a:ext uri="{FF2B5EF4-FFF2-40B4-BE49-F238E27FC236}">
                <a16:creationId xmlns:a16="http://schemas.microsoft.com/office/drawing/2014/main" id="{ED30B136-A12C-608E-E73A-78F735E27563}"/>
              </a:ext>
            </a:extLst>
          </p:cNvPr>
          <p:cNvSpPr txBox="1">
            <a:spLocks/>
          </p:cNvSpPr>
          <p:nvPr userDrawn="1"/>
        </p:nvSpPr>
        <p:spPr bwMode="gray">
          <a:xfrm>
            <a:off x="695400" y="1628800"/>
            <a:ext cx="504051" cy="4320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—</a:t>
            </a:r>
          </a:p>
        </p:txBody>
      </p: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D6B039F1-3DE1-84BF-FD79-24777172EA2A}"/>
              </a:ext>
            </a:extLst>
          </p:cNvPr>
          <p:cNvGrpSpPr/>
          <p:nvPr userDrawn="1"/>
        </p:nvGrpSpPr>
        <p:grpSpPr bwMode="gray">
          <a:xfrm>
            <a:off x="3143672" y="-207392"/>
            <a:ext cx="5832648" cy="108000"/>
            <a:chOff x="3143672" y="-207392"/>
            <a:chExt cx="5832648" cy="108000"/>
          </a:xfrm>
        </p:grpSpPr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C7A5F769-2A36-5D8F-7D05-F0C7FE14F0D6}"/>
                </a:ext>
              </a:extLst>
            </p:cNvPr>
            <p:cNvSpPr/>
            <p:nvPr userDrawn="1"/>
          </p:nvSpPr>
          <p:spPr bwMode="gray">
            <a:xfrm>
              <a:off x="400776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81280797-BE8C-4E45-E386-CB1CE240A7C8}"/>
                </a:ext>
              </a:extLst>
            </p:cNvPr>
            <p:cNvSpPr/>
            <p:nvPr userDrawn="1"/>
          </p:nvSpPr>
          <p:spPr bwMode="gray">
            <a:xfrm>
              <a:off x="4367808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43" name="Gruppieren 42">
              <a:extLst>
                <a:ext uri="{FF2B5EF4-FFF2-40B4-BE49-F238E27FC236}">
                  <a16:creationId xmlns:a16="http://schemas.microsoft.com/office/drawing/2014/main" id="{EEE72975-B3B7-F7F3-A0E5-24DBD03744C0}"/>
                </a:ext>
              </a:extLst>
            </p:cNvPr>
            <p:cNvGrpSpPr/>
            <p:nvPr userDrawn="1"/>
          </p:nvGrpSpPr>
          <p:grpSpPr bwMode="gray">
            <a:xfrm>
              <a:off x="5879976" y="-207392"/>
              <a:ext cx="360040" cy="108000"/>
              <a:chOff x="5879976" y="-207392"/>
              <a:chExt cx="360040" cy="108000"/>
            </a:xfrm>
          </p:grpSpPr>
          <p:sp>
            <p:nvSpPr>
              <p:cNvPr id="52" name="Freihandform: Form 51">
                <a:extLst>
                  <a:ext uri="{FF2B5EF4-FFF2-40B4-BE49-F238E27FC236}">
                    <a16:creationId xmlns:a16="http://schemas.microsoft.com/office/drawing/2014/main" id="{21F2AFA4-1D2A-8BFA-250E-374BEFA09678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53" name="Freihandform: Form 52">
                <a:extLst>
                  <a:ext uri="{FF2B5EF4-FFF2-40B4-BE49-F238E27FC236}">
                    <a16:creationId xmlns:a16="http://schemas.microsoft.com/office/drawing/2014/main" id="{B788956B-E116-6BC0-41F0-BEA4DA032E0B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2E2D55B8-CF84-B1D6-7AA3-34551B7A9A1B}"/>
                </a:ext>
              </a:extLst>
            </p:cNvPr>
            <p:cNvSpPr/>
            <p:nvPr userDrawn="1"/>
          </p:nvSpPr>
          <p:spPr bwMode="gray">
            <a:xfrm>
              <a:off x="775218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143690AB-71ED-8814-4814-9CE6B065E7F3}"/>
                </a:ext>
              </a:extLst>
            </p:cNvPr>
            <p:cNvSpPr/>
            <p:nvPr userDrawn="1"/>
          </p:nvSpPr>
          <p:spPr bwMode="gray">
            <a:xfrm>
              <a:off x="8112224" y="-207392"/>
              <a:ext cx="0" cy="108000"/>
            </a:xfrm>
            <a:custGeom>
              <a:avLst/>
              <a:gdLst>
                <a:gd name="connsiteX0" fmla="*/ 0 w 0"/>
                <a:gd name="connsiteY0" fmla="*/ 0 h 180975"/>
                <a:gd name="connsiteX1" fmla="*/ 0 w 0"/>
                <a:gd name="connsiteY1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0975">
                  <a:moveTo>
                    <a:pt x="0" y="0"/>
                  </a:moveTo>
                  <a:lnTo>
                    <a:pt x="0" y="180975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46" name="Gruppieren 45">
              <a:extLst>
                <a:ext uri="{FF2B5EF4-FFF2-40B4-BE49-F238E27FC236}">
                  <a16:creationId xmlns:a16="http://schemas.microsoft.com/office/drawing/2014/main" id="{5D777AFF-5F86-A899-BD4B-930FD370FBE2}"/>
                </a:ext>
              </a:extLst>
            </p:cNvPr>
            <p:cNvGrpSpPr/>
            <p:nvPr userDrawn="1"/>
          </p:nvGrpSpPr>
          <p:grpSpPr bwMode="gray">
            <a:xfrm>
              <a:off x="8616280" y="-207392"/>
              <a:ext cx="360040" cy="108000"/>
              <a:chOff x="5879976" y="-207392"/>
              <a:chExt cx="360040" cy="108000"/>
            </a:xfrm>
          </p:grpSpPr>
          <p:sp>
            <p:nvSpPr>
              <p:cNvPr id="50" name="Freihandform: Form 49">
                <a:extLst>
                  <a:ext uri="{FF2B5EF4-FFF2-40B4-BE49-F238E27FC236}">
                    <a16:creationId xmlns:a16="http://schemas.microsoft.com/office/drawing/2014/main" id="{E71051F8-8144-E967-3F65-2E2F11B9BA02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51" name="Freihandform: Form 50">
                <a:extLst>
                  <a:ext uri="{FF2B5EF4-FFF2-40B4-BE49-F238E27FC236}">
                    <a16:creationId xmlns:a16="http://schemas.microsoft.com/office/drawing/2014/main" id="{F995717B-DEFE-7AD7-3AC0-382BEA4B1E91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47" name="Gruppieren 46">
              <a:extLst>
                <a:ext uri="{FF2B5EF4-FFF2-40B4-BE49-F238E27FC236}">
                  <a16:creationId xmlns:a16="http://schemas.microsoft.com/office/drawing/2014/main" id="{054EE531-465B-0C01-279C-1BAD400D7938}"/>
                </a:ext>
              </a:extLst>
            </p:cNvPr>
            <p:cNvGrpSpPr/>
            <p:nvPr userDrawn="1"/>
          </p:nvGrpSpPr>
          <p:grpSpPr bwMode="gray">
            <a:xfrm>
              <a:off x="3143672" y="-207392"/>
              <a:ext cx="360040" cy="108000"/>
              <a:chOff x="5879976" y="-207392"/>
              <a:chExt cx="360040" cy="108000"/>
            </a:xfrm>
          </p:grpSpPr>
          <p:sp>
            <p:nvSpPr>
              <p:cNvPr id="48" name="Freihandform: Form 47">
                <a:extLst>
                  <a:ext uri="{FF2B5EF4-FFF2-40B4-BE49-F238E27FC236}">
                    <a16:creationId xmlns:a16="http://schemas.microsoft.com/office/drawing/2014/main" id="{C02AB3E8-671B-DC37-640E-A1E021F7970E}"/>
                  </a:ext>
                </a:extLst>
              </p:cNvPr>
              <p:cNvSpPr/>
              <p:nvPr userDrawn="1"/>
            </p:nvSpPr>
            <p:spPr bwMode="gray">
              <a:xfrm>
                <a:off x="587997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49" name="Freihandform: Form 48">
                <a:extLst>
                  <a:ext uri="{FF2B5EF4-FFF2-40B4-BE49-F238E27FC236}">
                    <a16:creationId xmlns:a16="http://schemas.microsoft.com/office/drawing/2014/main" id="{9EA04345-F1A1-C9BB-4745-4428640514F1}"/>
                  </a:ext>
                </a:extLst>
              </p:cNvPr>
              <p:cNvSpPr/>
              <p:nvPr userDrawn="1"/>
            </p:nvSpPr>
            <p:spPr bwMode="gray">
              <a:xfrm>
                <a:off x="6240016" y="-207392"/>
                <a:ext cx="0" cy="108000"/>
              </a:xfrm>
              <a:custGeom>
                <a:avLst/>
                <a:gdLst>
                  <a:gd name="connsiteX0" fmla="*/ 0 w 0"/>
                  <a:gd name="connsiteY0" fmla="*/ 0 h 180975"/>
                  <a:gd name="connsiteX1" fmla="*/ 0 w 0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80975">
                    <a:moveTo>
                      <a:pt x="0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</p:grpSp>
      <p:sp>
        <p:nvSpPr>
          <p:cNvPr id="5" name="Titel 4">
            <a:extLst>
              <a:ext uri="{FF2B5EF4-FFF2-40B4-BE49-F238E27FC236}">
                <a16:creationId xmlns:a16="http://schemas.microsoft.com/office/drawing/2014/main" id="{199B046F-9021-A673-37E3-4D9F18CC77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05114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695400" y="620688"/>
            <a:ext cx="8280000" cy="1044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Click to add title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695400" y="2277312"/>
            <a:ext cx="107280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Edit text master format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6</a:t>
            </a:r>
          </a:p>
          <a:p>
            <a:pPr lvl="6"/>
            <a:r>
              <a:rPr lang="en-US" noProof="0" dirty="0"/>
              <a:t>7</a:t>
            </a:r>
          </a:p>
          <a:p>
            <a:pPr lvl="7"/>
            <a:r>
              <a:rPr lang="en-US" noProof="0" dirty="0"/>
              <a:t>8</a:t>
            </a:r>
          </a:p>
          <a:p>
            <a:pPr lvl="8"/>
            <a:r>
              <a:rPr lang="en-US" noProof="0" dirty="0"/>
              <a:t>9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918946" y="6489352"/>
            <a:ext cx="504454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de-DE" sz="800" smtClean="0"/>
            </a:lvl1pPr>
          </a:lstStyle>
          <a:p>
            <a:fld id="{CE82B8A1-0CCE-4815-9668-383D7DE7D8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3B710C4-1727-4C04-9E70-DAA6277A2D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695400" y="6489352"/>
            <a:ext cx="5184000" cy="108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Footer: Please add appropriate company</a:t>
            </a:r>
          </a:p>
        </p:txBody>
      </p:sp>
    </p:spTree>
    <p:extLst>
      <p:ext uri="{BB962C8B-B14F-4D97-AF65-F5344CB8AC3E}">
        <p14:creationId xmlns:p14="http://schemas.microsoft.com/office/powerpoint/2010/main" val="1132894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649" r:id="rId2"/>
    <p:sldLayoutId id="2147483698" r:id="rId3"/>
    <p:sldLayoutId id="2147483692" r:id="rId4"/>
    <p:sldLayoutId id="2147483672" r:id="rId5"/>
    <p:sldLayoutId id="2147483657" r:id="rId6"/>
    <p:sldLayoutId id="2147483650" r:id="rId7"/>
    <p:sldLayoutId id="2147483652" r:id="rId8"/>
    <p:sldLayoutId id="2147483669" r:id="rId9"/>
    <p:sldLayoutId id="2147483666" r:id="rId10"/>
    <p:sldLayoutId id="2147483673" r:id="rId11"/>
    <p:sldLayoutId id="2147483688" r:id="rId12"/>
    <p:sldLayoutId id="2147483654" r:id="rId13"/>
    <p:sldLayoutId id="2147483674" r:id="rId14"/>
    <p:sldLayoutId id="2147483701" r:id="rId15"/>
    <p:sldLayoutId id="2147483670" r:id="rId16"/>
    <p:sldLayoutId id="2147483683" r:id="rId17"/>
    <p:sldLayoutId id="2147483682" r:id="rId18"/>
    <p:sldLayoutId id="2147483659" r:id="rId19"/>
    <p:sldLayoutId id="2147483664" r:id="rId20"/>
    <p:sldLayoutId id="2147483697" r:id="rId21"/>
    <p:sldLayoutId id="2147483699" r:id="rId22"/>
    <p:sldLayoutId id="2147483655" r:id="rId23"/>
    <p:sldLayoutId id="2147483680" r:id="rId24"/>
    <p:sldLayoutId id="2147483686" r:id="rId25"/>
    <p:sldLayoutId id="2147483685" r:id="rId26"/>
    <p:sldLayoutId id="2147483684" r:id="rId27"/>
    <p:sldLayoutId id="2147483675" r:id="rId28"/>
    <p:sldLayoutId id="2147483687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800"/>
        </a:spcBef>
        <a:spcAft>
          <a:spcPts val="600"/>
        </a:spcAft>
        <a:buFont typeface="Arial" panose="020B0604020202020204" pitchFamily="34" charset="0"/>
        <a:buNone/>
        <a:defRPr sz="1600" b="0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80975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361950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542925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714375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714375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714375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714375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 userDrawn="1">
          <p15:clr>
            <a:srgbClr val="F26B43"/>
          </p15:clr>
        </p15:guide>
        <p15:guide id="2" pos="7197" userDrawn="1">
          <p15:clr>
            <a:srgbClr val="F26B43"/>
          </p15:clr>
        </p15:guide>
        <p15:guide id="3" orient="horz" pos="3929" userDrawn="1">
          <p15:clr>
            <a:srgbClr val="F26B43"/>
          </p15:clr>
        </p15:guide>
        <p15:guide id="4" orient="horz" pos="1434" userDrawn="1">
          <p15:clr>
            <a:srgbClr val="F26B43"/>
          </p15:clr>
        </p15:guide>
        <p15:guide id="6" orient="horz" pos="39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sv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631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47A662F-D257-4D47-BAB5-808D88CE136A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Thank </a:t>
            </a:r>
            <a:r>
              <a:rPr lang="en-US" dirty="0">
                <a:solidFill>
                  <a:schemeClr val="tx2"/>
                </a:solidFill>
              </a:rPr>
              <a:t>you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31EE6EB-2C08-469F-AD1F-7D8D502C1D1E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/>
        <p:txBody>
          <a:bodyPr/>
          <a:lstStyle/>
          <a:p>
            <a:r>
              <a:rPr lang="el-GR" dirty="0" err="1"/>
              <a:t>Παπακαλός</a:t>
            </a:r>
            <a:r>
              <a:rPr lang="el-GR" dirty="0"/>
              <a:t> Πέτρος</a:t>
            </a:r>
            <a:r>
              <a:rPr lang="en-US" dirty="0"/>
              <a:t> | Project Manager – Sales Specialist</a:t>
            </a:r>
          </a:p>
          <a:p>
            <a:pPr lvl="1"/>
            <a:r>
              <a:rPr lang="en-US" dirty="0" err="1"/>
              <a:t>BEEng</a:t>
            </a:r>
            <a:r>
              <a:rPr lang="en-US" dirty="0"/>
              <a:t> | MBA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Tel. 0300 694 9180 692</a:t>
            </a:r>
          </a:p>
          <a:p>
            <a:pPr lvl="1"/>
            <a:r>
              <a:rPr lang="en-US" dirty="0"/>
              <a:t>Mail petros.papakalos@draeger.com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58824C8A-82BD-A0DE-DEA6-6C2EA5A82B1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72BD1D2-7D0E-4971-897E-86DC61DAC39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gray"/>
        <p:txBody>
          <a:bodyPr/>
          <a:lstStyle/>
          <a:p>
            <a:fld id="{CE82B8A1-0CCE-4815-9668-383D7DE7D8B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AB1D3A1-A855-7FB7-BBF0-CE068EAACE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Draeger Hellas S.A.</a:t>
            </a:r>
          </a:p>
        </p:txBody>
      </p:sp>
    </p:spTree>
    <p:extLst>
      <p:ext uri="{BB962C8B-B14F-4D97-AF65-F5344CB8AC3E}">
        <p14:creationId xmlns:p14="http://schemas.microsoft.com/office/powerpoint/2010/main" val="403580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factory with smoke coming out of it&#10;&#10;Description automatically generated">
            <a:extLst>
              <a:ext uri="{FF2B5EF4-FFF2-40B4-BE49-F238E27FC236}">
                <a16:creationId xmlns:a16="http://schemas.microsoft.com/office/drawing/2014/main" id="{F39770B5-A601-4073-18CA-2144316D4B7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6" b="7676"/>
          <a:stretch>
            <a:fillRect/>
          </a:stretch>
        </p:blipFill>
        <p:spPr/>
      </p:pic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53FDEEEC-EFCE-B804-1E0E-CC6A09BB883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6239370" y="1052736"/>
            <a:ext cx="5185222" cy="51845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D3790408-CAD0-D43F-6FD6-08C675DAAC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4A5FCE19-AFD7-3AE9-9E2B-0C30CB9A1CB4}"/>
              </a:ext>
            </a:extLst>
          </p:cNvPr>
          <p:cNvSpPr>
            <a:spLocks noGrp="1"/>
          </p:cNvSpPr>
          <p:nvPr>
            <p:ph type="ctrTitle"/>
          </p:nvPr>
        </p:nvSpPr>
        <p:spPr bwMode="gray"/>
        <p:txBody>
          <a:bodyPr/>
          <a:lstStyle/>
          <a:p>
            <a:r>
              <a:rPr lang="el-GR" sz="3600" dirty="0"/>
              <a:t>Κίνδυνοι Βιομηχανικών Αερίων και </a:t>
            </a:r>
            <a:r>
              <a:rPr lang="el-GR" sz="3600" dirty="0">
                <a:solidFill>
                  <a:schemeClr val="tx2"/>
                </a:solidFill>
              </a:rPr>
              <a:t>Σύγχρονες Τεχνολογίες Ανίχνευσης και Προστασίας 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48" name="Textplatzhalter 47">
            <a:extLst>
              <a:ext uri="{FF2B5EF4-FFF2-40B4-BE49-F238E27FC236}">
                <a16:creationId xmlns:a16="http://schemas.microsoft.com/office/drawing/2014/main" id="{7F42A6A8-ECBD-4778-A48B-329947F858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/>
        <p:txBody>
          <a:bodyPr/>
          <a:lstStyle/>
          <a:p>
            <a:r>
              <a:rPr lang="en-US" dirty="0"/>
              <a:t>Draeger Hellas S.A.</a:t>
            </a:r>
          </a:p>
        </p:txBody>
      </p:sp>
    </p:spTree>
    <p:extLst>
      <p:ext uri="{BB962C8B-B14F-4D97-AF65-F5344CB8AC3E}">
        <p14:creationId xmlns:p14="http://schemas.microsoft.com/office/powerpoint/2010/main" val="397241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benannt 1">
            <a:hlinkClick r:id="" action="ppaction://media"/>
            <a:extLst>
              <a:ext uri="{FF2B5EF4-FFF2-40B4-BE49-F238E27FC236}">
                <a16:creationId xmlns:a16="http://schemas.microsoft.com/office/drawing/2014/main" id="{C807B166-C479-D3F7-BD65-1D9359BDC916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175"/>
            <a:ext cx="12192000" cy="6853238"/>
          </a:xfrm>
        </p:spPr>
      </p:pic>
    </p:spTree>
    <p:extLst>
      <p:ext uri="{BB962C8B-B14F-4D97-AF65-F5344CB8AC3E}">
        <p14:creationId xmlns:p14="http://schemas.microsoft.com/office/powerpoint/2010/main" val="374601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15">
            <a:extLst>
              <a:ext uri="{FF2B5EF4-FFF2-40B4-BE49-F238E27FC236}">
                <a16:creationId xmlns:a16="http://schemas.microsoft.com/office/drawing/2014/main" id="{9EC2D618-4E08-E468-1309-E2595969F4A0}"/>
              </a:ext>
            </a:extLst>
          </p:cNvPr>
          <p:cNvSpPr txBox="1">
            <a:spLocks/>
          </p:cNvSpPr>
          <p:nvPr/>
        </p:nvSpPr>
        <p:spPr bwMode="gray">
          <a:xfrm>
            <a:off x="8616272" y="2925320"/>
            <a:ext cx="2808000" cy="331200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97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19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292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  <a:spcAft>
                <a:spcPts val="600"/>
              </a:spcAft>
            </a:pPr>
            <a:r>
              <a:rPr lang="el-GR" dirty="0"/>
              <a:t>είναι άρρηκτα συνδεδεμένη με τη χρήση και την παραγωγή αερίων. Από τις χημικές και φαρμακευτικές μονάδες, μέχρι τις βιομηχανίες ενέργειας και τροφίμων, τα αέρια είναι απαραίτητα για πολλές διεργασίες. Όμως, η χρήση τους εγκυμονεί σοβαρούς κινδύνους</a:t>
            </a:r>
            <a:r>
              <a:rPr lang="en-US" dirty="0"/>
              <a:t> </a:t>
            </a:r>
            <a:r>
              <a:rPr lang="el-GR" dirty="0"/>
              <a:t>για το προσωπικό και τις εγκαταστάσεις. </a:t>
            </a:r>
            <a:endParaRPr lang="en-US" sz="1400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AD91F69-5DF0-7691-7C9D-8CD25345B463}"/>
              </a:ext>
            </a:extLst>
          </p:cNvPr>
          <p:cNvSpPr/>
          <p:nvPr/>
        </p:nvSpPr>
        <p:spPr bwMode="gray">
          <a:xfrm>
            <a:off x="-71438" y="0"/>
            <a:ext cx="8183563" cy="6858000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/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5DFB676-3C1B-4A00-B0C5-6FBCBBCE4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E82B8A1-0CCE-4815-9668-383D7DE7D8B4}" type="slidenum">
              <a:rPr lang="en-US" smtClean="0"/>
              <a:t>4</a:t>
            </a:fld>
            <a:endParaRPr lang="en-US" dirty="0"/>
          </a:p>
        </p:txBody>
      </p:sp>
      <p:sp>
        <p:nvSpPr>
          <p:cNvPr id="10" name="Rectangle 24">
            <a:extLst>
              <a:ext uri="{FF2B5EF4-FFF2-40B4-BE49-F238E27FC236}">
                <a16:creationId xmlns:a16="http://schemas.microsoft.com/office/drawing/2014/main" id="{29A98A46-9DA5-4C4D-92FF-5D46D7E542F2}"/>
              </a:ext>
            </a:extLst>
          </p:cNvPr>
          <p:cNvSpPr/>
          <p:nvPr/>
        </p:nvSpPr>
        <p:spPr bwMode="gray">
          <a:xfrm rot="5400000">
            <a:off x="2611182" y="2221588"/>
            <a:ext cx="1245534" cy="332399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>
                <a:srgbClr val="001489"/>
              </a:buClr>
              <a:buFont typeface="Wingdings" pitchFamily="2" charset="2"/>
              <a:buNone/>
            </a:pPr>
            <a:r>
              <a:rPr lang="el-GR" sz="2400" dirty="0">
                <a:solidFill>
                  <a:schemeClr val="tx2"/>
                </a:solidFill>
              </a:rPr>
              <a:t>Τρόφιμα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D72CCC06-DFC6-44E0-B7BA-DE9402A6C523}"/>
              </a:ext>
            </a:extLst>
          </p:cNvPr>
          <p:cNvSpPr/>
          <p:nvPr/>
        </p:nvSpPr>
        <p:spPr bwMode="gray">
          <a:xfrm rot="5400000">
            <a:off x="1344202" y="2532738"/>
            <a:ext cx="2675412" cy="49859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>
                <a:srgbClr val="001489"/>
              </a:buClr>
              <a:buFont typeface="Wingdings" pitchFamily="2" charset="2"/>
              <a:buNone/>
            </a:pPr>
            <a:r>
              <a:rPr lang="el-GR" sz="3600" dirty="0">
                <a:solidFill>
                  <a:schemeClr val="accent2"/>
                </a:solidFill>
              </a:rPr>
              <a:t>Μεταποίηση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A41D61A4-7521-4766-9A77-2376F39DB5BE}"/>
              </a:ext>
            </a:extLst>
          </p:cNvPr>
          <p:cNvSpPr txBox="1">
            <a:spLocks/>
          </p:cNvSpPr>
          <p:nvPr/>
        </p:nvSpPr>
        <p:spPr bwMode="gray">
          <a:xfrm>
            <a:off x="3727236" y="3241373"/>
            <a:ext cx="3506404" cy="468000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 algn="ctr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spcAft>
                <a:spcPts val="300"/>
              </a:spcAft>
            </a:pPr>
            <a:r>
              <a:rPr lang="el-GR" sz="3600" dirty="0">
                <a:solidFill>
                  <a:schemeClr val="bg1"/>
                </a:solidFill>
              </a:rPr>
              <a:t>Μεταλλουργία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37390B2A-B1B7-429F-9F34-7ECC40ABB18F}"/>
              </a:ext>
            </a:extLst>
          </p:cNvPr>
          <p:cNvSpPr txBox="1">
            <a:spLocks/>
          </p:cNvSpPr>
          <p:nvPr/>
        </p:nvSpPr>
        <p:spPr bwMode="gray">
          <a:xfrm>
            <a:off x="1169021" y="4829312"/>
            <a:ext cx="5071442" cy="468000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 algn="ctr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spcAft>
                <a:spcPts val="300"/>
              </a:spcAft>
            </a:pPr>
            <a:r>
              <a:rPr lang="el-GR" sz="3600" dirty="0">
                <a:solidFill>
                  <a:schemeClr val="accent3"/>
                </a:solidFill>
              </a:rPr>
              <a:t>Καύσιμα και Υγραέριο</a:t>
            </a:r>
            <a:endParaRPr lang="en-US" sz="3600" dirty="0">
              <a:solidFill>
                <a:schemeClr val="accent3"/>
              </a:solidFill>
            </a:endParaRPr>
          </a:p>
        </p:txBody>
      </p:sp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219810D5-D662-472D-9E26-D3CF8F5E70EE}"/>
              </a:ext>
            </a:extLst>
          </p:cNvPr>
          <p:cNvSpPr txBox="1">
            <a:spLocks/>
          </p:cNvSpPr>
          <p:nvPr/>
        </p:nvSpPr>
        <p:spPr bwMode="gray">
          <a:xfrm>
            <a:off x="4267577" y="5257010"/>
            <a:ext cx="2506178" cy="971528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 algn="ctr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9pPr>
          </a:lstStyle>
          <a:p>
            <a:pPr algn="r">
              <a:lnSpc>
                <a:spcPct val="90000"/>
              </a:lnSpc>
              <a:spcAft>
                <a:spcPts val="300"/>
              </a:spcAft>
            </a:pPr>
            <a:r>
              <a:rPr lang="el-GR" sz="2800" dirty="0">
                <a:solidFill>
                  <a:schemeClr val="accent5"/>
                </a:solidFill>
                <a:latin typeface="+mn-lt"/>
              </a:rPr>
              <a:t>Εξόρυξη</a:t>
            </a:r>
            <a:endParaRPr lang="en-US" sz="2800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DB1EA559-1FDC-4ABE-8844-CD0F33AAF95E}"/>
              </a:ext>
            </a:extLst>
          </p:cNvPr>
          <p:cNvSpPr txBox="1">
            <a:spLocks/>
          </p:cNvSpPr>
          <p:nvPr/>
        </p:nvSpPr>
        <p:spPr bwMode="gray">
          <a:xfrm>
            <a:off x="1300701" y="4134926"/>
            <a:ext cx="5473054" cy="455824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 algn="ctr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spcAft>
                <a:spcPts val="300"/>
              </a:spcAft>
            </a:pPr>
            <a:r>
              <a:rPr lang="el-GR" sz="2400" dirty="0">
                <a:solidFill>
                  <a:schemeClr val="bg1"/>
                </a:solidFill>
                <a:latin typeface="+mn-lt"/>
              </a:rPr>
              <a:t>Εμφιάλωση</a:t>
            </a:r>
            <a:r>
              <a:rPr lang="el-GR" sz="3600" dirty="0">
                <a:solidFill>
                  <a:schemeClr val="bg1"/>
                </a:solidFill>
                <a:latin typeface="+mn-lt"/>
              </a:rPr>
              <a:t> </a:t>
            </a:r>
            <a:endParaRPr lang="en-US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505DE16A-C440-47C0-A92E-0F4465209586}"/>
              </a:ext>
            </a:extLst>
          </p:cNvPr>
          <p:cNvSpPr txBox="1">
            <a:spLocks/>
          </p:cNvSpPr>
          <p:nvPr/>
        </p:nvSpPr>
        <p:spPr bwMode="gray">
          <a:xfrm>
            <a:off x="1769716" y="5627927"/>
            <a:ext cx="3462187" cy="432000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 algn="ctr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spcAft>
                <a:spcPts val="300"/>
              </a:spcAft>
            </a:pPr>
            <a:r>
              <a:rPr lang="el-GR" sz="4800" dirty="0">
                <a:solidFill>
                  <a:schemeClr val="bg2"/>
                </a:solidFill>
                <a:latin typeface="+mn-lt"/>
              </a:rPr>
              <a:t>Ενέργεια</a:t>
            </a:r>
            <a:endParaRPr lang="en-US" sz="48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22" name="Textplatzhalter 3">
            <a:extLst>
              <a:ext uri="{FF2B5EF4-FFF2-40B4-BE49-F238E27FC236}">
                <a16:creationId xmlns:a16="http://schemas.microsoft.com/office/drawing/2014/main" id="{25A2D536-F18C-413F-B70C-2F701B641325}"/>
              </a:ext>
            </a:extLst>
          </p:cNvPr>
          <p:cNvSpPr txBox="1">
            <a:spLocks/>
          </p:cNvSpPr>
          <p:nvPr/>
        </p:nvSpPr>
        <p:spPr bwMode="gray">
          <a:xfrm>
            <a:off x="3727236" y="4268357"/>
            <a:ext cx="4273036" cy="432000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 algn="ctr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spcAft>
                <a:spcPts val="300"/>
              </a:spcAft>
            </a:pPr>
            <a:r>
              <a:rPr lang="el-GR" sz="4400" dirty="0">
                <a:solidFill>
                  <a:schemeClr val="bg2"/>
                </a:solidFill>
                <a:latin typeface="+mn-lt"/>
              </a:rPr>
              <a:t>Αλουμίνιο</a:t>
            </a:r>
            <a:endParaRPr lang="en-US" sz="44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34FEF132-5601-4830-84C3-7961B0DF8875}"/>
              </a:ext>
            </a:extLst>
          </p:cNvPr>
          <p:cNvSpPr txBox="1">
            <a:spLocks/>
          </p:cNvSpPr>
          <p:nvPr/>
        </p:nvSpPr>
        <p:spPr bwMode="gray">
          <a:xfrm>
            <a:off x="5375400" y="2592717"/>
            <a:ext cx="1350297" cy="1152000"/>
          </a:xfrm>
          <a:prstGeom prst="rect">
            <a:avLst/>
          </a:prstGeom>
        </p:spPr>
        <p:txBody>
          <a:bodyPr wrap="square" lIns="0" tIns="0" rIns="0" bIns="0" anchor="t"/>
          <a:lstStyle>
            <a:lvl1pPr marL="0" indent="0" algn="ctr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spcAft>
                <a:spcPts val="300"/>
              </a:spcAft>
            </a:pPr>
            <a:r>
              <a:rPr lang="el-GR" sz="1800" dirty="0">
                <a:solidFill>
                  <a:schemeClr val="bg1"/>
                </a:solidFill>
                <a:latin typeface="+mn-lt"/>
              </a:rPr>
              <a:t>Κατασκευές</a:t>
            </a:r>
            <a:endParaRPr lang="en-US" sz="1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D70E4BB9-8898-4A45-2DB7-DE91D6FB1A41}"/>
              </a:ext>
            </a:extLst>
          </p:cNvPr>
          <p:cNvSpPr txBox="1">
            <a:spLocks/>
          </p:cNvSpPr>
          <p:nvPr/>
        </p:nvSpPr>
        <p:spPr bwMode="gray">
          <a:xfrm>
            <a:off x="8616592" y="620680"/>
            <a:ext cx="2808000" cy="1800000"/>
          </a:xfrm>
          <a:prstGeom prst="rect">
            <a:avLst/>
          </a:prstGeom>
        </p:spPr>
        <p:txBody>
          <a:bodyPr lIns="0" tIns="0" rIns="0" bIns="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</a:t>
            </a:r>
            <a:r>
              <a:rPr lang="el-GR" dirty="0"/>
              <a:t> βιομηχανία</a:t>
            </a:r>
            <a:br>
              <a:rPr lang="en-US" dirty="0"/>
            </a:br>
            <a:r>
              <a:rPr lang="el-GR" dirty="0">
                <a:solidFill>
                  <a:schemeClr val="tx2"/>
                </a:solidFill>
              </a:rPr>
              <a:t>Σήμερα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" name="Textplatzhalter 11">
            <a:extLst>
              <a:ext uri="{FF2B5EF4-FFF2-40B4-BE49-F238E27FC236}">
                <a16:creationId xmlns:a16="http://schemas.microsoft.com/office/drawing/2014/main" id="{EA388E46-AB42-EC47-EC27-8010EDD0854E}"/>
              </a:ext>
            </a:extLst>
          </p:cNvPr>
          <p:cNvSpPr txBox="1">
            <a:spLocks/>
          </p:cNvSpPr>
          <p:nvPr/>
        </p:nvSpPr>
        <p:spPr bwMode="gray">
          <a:xfrm>
            <a:off x="8616592" y="2278800"/>
            <a:ext cx="506388" cy="5032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3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97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19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292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—</a:t>
            </a: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2E0307FA-982D-A5E6-6429-B9402FCCC978}"/>
              </a:ext>
            </a:extLst>
          </p:cNvPr>
          <p:cNvSpPr txBox="1">
            <a:spLocks/>
          </p:cNvSpPr>
          <p:nvPr/>
        </p:nvSpPr>
        <p:spPr bwMode="gray">
          <a:xfrm>
            <a:off x="2869222" y="1415561"/>
            <a:ext cx="2506178" cy="971528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 algn="ctr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9pPr>
          </a:lstStyle>
          <a:p>
            <a:pPr algn="r">
              <a:lnSpc>
                <a:spcPct val="90000"/>
              </a:lnSpc>
              <a:spcAft>
                <a:spcPts val="300"/>
              </a:spcAft>
            </a:pPr>
            <a:r>
              <a:rPr lang="el-GR" sz="1600" dirty="0">
                <a:solidFill>
                  <a:schemeClr val="bg1"/>
                </a:solidFill>
                <a:latin typeface="+mn-lt"/>
              </a:rPr>
              <a:t>Αναψυκτικά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6" name="Rectangle 24">
            <a:extLst>
              <a:ext uri="{FF2B5EF4-FFF2-40B4-BE49-F238E27FC236}">
                <a16:creationId xmlns:a16="http://schemas.microsoft.com/office/drawing/2014/main" id="{6D75CFB7-FE2E-E9E5-73DD-80CF3E776DD7}"/>
              </a:ext>
            </a:extLst>
          </p:cNvPr>
          <p:cNvSpPr/>
          <p:nvPr/>
        </p:nvSpPr>
        <p:spPr bwMode="gray">
          <a:xfrm>
            <a:off x="459411" y="2340923"/>
            <a:ext cx="2115547" cy="664797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>
                <a:srgbClr val="001489"/>
              </a:buClr>
              <a:buFont typeface="Wingdings" pitchFamily="2" charset="2"/>
              <a:buNone/>
            </a:pPr>
            <a:r>
              <a:rPr lang="el-GR" sz="4800" dirty="0">
                <a:solidFill>
                  <a:schemeClr val="tx2"/>
                </a:solidFill>
              </a:rPr>
              <a:t>Χημικά</a:t>
            </a:r>
            <a:endParaRPr lang="en-US" sz="4800" dirty="0">
              <a:solidFill>
                <a:schemeClr val="tx2"/>
              </a:solidFill>
            </a:endParaRPr>
          </a:p>
        </p:txBody>
      </p:sp>
      <p:sp>
        <p:nvSpPr>
          <p:cNvPr id="27" name="Textplatzhalter 3">
            <a:extLst>
              <a:ext uri="{FF2B5EF4-FFF2-40B4-BE49-F238E27FC236}">
                <a16:creationId xmlns:a16="http://schemas.microsoft.com/office/drawing/2014/main" id="{56EBD6EB-A9A1-3683-774E-8E9694BE24F0}"/>
              </a:ext>
            </a:extLst>
          </p:cNvPr>
          <p:cNvSpPr txBox="1">
            <a:spLocks/>
          </p:cNvSpPr>
          <p:nvPr/>
        </p:nvSpPr>
        <p:spPr bwMode="gray">
          <a:xfrm>
            <a:off x="545716" y="3543743"/>
            <a:ext cx="1224000" cy="1152000"/>
          </a:xfrm>
          <a:prstGeom prst="rect">
            <a:avLst/>
          </a:prstGeom>
        </p:spPr>
        <p:txBody>
          <a:bodyPr wrap="square" lIns="0" tIns="0" rIns="0" bIns="0" anchor="t"/>
          <a:lstStyle>
            <a:lvl1pPr marL="0" indent="0" algn="ctr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9pPr>
          </a:lstStyle>
          <a:p>
            <a:pPr algn="r">
              <a:lnSpc>
                <a:spcPct val="90000"/>
              </a:lnSpc>
              <a:spcAft>
                <a:spcPts val="300"/>
              </a:spcAft>
            </a:pPr>
            <a:r>
              <a:rPr lang="el-GR" sz="1800" dirty="0">
                <a:solidFill>
                  <a:schemeClr val="bg1"/>
                </a:solidFill>
                <a:latin typeface="+mn-lt"/>
              </a:rPr>
              <a:t>Χρώματα</a:t>
            </a:r>
            <a:endParaRPr lang="en-US" sz="1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8" name="Textplatzhalter 3">
            <a:extLst>
              <a:ext uri="{FF2B5EF4-FFF2-40B4-BE49-F238E27FC236}">
                <a16:creationId xmlns:a16="http://schemas.microsoft.com/office/drawing/2014/main" id="{68644E37-ABF8-1528-2C12-2E661E226D05}"/>
              </a:ext>
            </a:extLst>
          </p:cNvPr>
          <p:cNvSpPr txBox="1">
            <a:spLocks/>
          </p:cNvSpPr>
          <p:nvPr/>
        </p:nvSpPr>
        <p:spPr bwMode="gray">
          <a:xfrm>
            <a:off x="3961386" y="2618902"/>
            <a:ext cx="2519834" cy="432000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 algn="ctr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spcAft>
                <a:spcPts val="300"/>
              </a:spcAft>
            </a:pPr>
            <a:r>
              <a:rPr lang="el-GR" sz="1800" dirty="0">
                <a:solidFill>
                  <a:schemeClr val="bg2"/>
                </a:solidFill>
                <a:latin typeface="+mn-lt"/>
              </a:rPr>
              <a:t>Φάρμακα</a:t>
            </a:r>
            <a:endParaRPr lang="en-US" sz="18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EEBEC3E-8471-4CB3-3576-7D8FB6E02F2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Draeger Hellas S.A.</a:t>
            </a:r>
          </a:p>
        </p:txBody>
      </p:sp>
    </p:spTree>
    <p:extLst>
      <p:ext uri="{BB962C8B-B14F-4D97-AF65-F5344CB8AC3E}">
        <p14:creationId xmlns:p14="http://schemas.microsoft.com/office/powerpoint/2010/main" val="112315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33CCBAC-6DEE-2775-13C0-F2CDC1B1D4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—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28968D78-6910-1686-B558-F20A37BCEF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gray"/>
        <p:txBody>
          <a:bodyPr/>
          <a:lstStyle/>
          <a:p>
            <a:r>
              <a:rPr lang="el-GR" dirty="0"/>
              <a:t>Κυριότερες Προκλήσεις</a:t>
            </a:r>
            <a:endParaRPr lang="de-DE" dirty="0"/>
          </a:p>
        </p:txBody>
      </p:sp>
      <p:sp>
        <p:nvSpPr>
          <p:cNvPr id="7" name="Titel 10">
            <a:extLst>
              <a:ext uri="{FF2B5EF4-FFF2-40B4-BE49-F238E27FC236}">
                <a16:creationId xmlns:a16="http://schemas.microsoft.com/office/drawing/2014/main" id="{A800EF9B-FDF6-64D9-3D6A-E9235B810FAD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z="2000" dirty="0"/>
              <a:t>	</a:t>
            </a:r>
            <a:r>
              <a:rPr lang="el-GR" sz="2000" dirty="0"/>
              <a:t>Οι φυσικές ιδιότητες των αερίων να είναι διάφανα και μη αντιληπτά από την όσφρηση οδηγούν στο συμπέρασμα ότι η χρήση εξειδικευμένου εξοπλισμού για την ανίχνευση και την προστασία προσωπικού και εγκαταστάσεων κρίνεται απολύτως απαραίτητη σε καθημερινή βάση.</a:t>
            </a:r>
            <a:br>
              <a:rPr lang="el-GR" sz="2000" dirty="0"/>
            </a:br>
            <a:r>
              <a:rPr lang="en-US" sz="2000" dirty="0"/>
              <a:t>	</a:t>
            </a:r>
            <a:br>
              <a:rPr lang="en-US" sz="2000" dirty="0"/>
            </a:br>
            <a:r>
              <a:rPr lang="el-GR" sz="2000" dirty="0"/>
              <a:t>	 Επιπρόσθετα </a:t>
            </a:r>
            <a:r>
              <a:rPr lang="en-US" sz="2000" dirty="0"/>
              <a:t>, </a:t>
            </a:r>
            <a:r>
              <a:rPr lang="el-GR" sz="2000" dirty="0"/>
              <a:t>τα κυριότερα προβλήματα κατά την χρήση των βιομηχανικών αερίων αφορούν την ασφάλεια των εργαζομένων κατά την παραγωγή και τις εργασίες συντήρησης καθώς και την ασφάλεια και απρόσκοπτη λειτουργία των εγκαταστάσεων. </a:t>
            </a:r>
            <a:endParaRPr lang="de-DE" sz="20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0BA0EB8-F5E8-78D6-A5F2-B775C49C6C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82B8A1-0CCE-4815-9668-383D7DE7D8B4}" type="slidenum">
              <a:rPr lang="de-DE" noProof="0" smtClean="0"/>
              <a:pPr/>
              <a:t>5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30819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5">
            <a:extLst>
              <a:ext uri="{FF2B5EF4-FFF2-40B4-BE49-F238E27FC236}">
                <a16:creationId xmlns:a16="http://schemas.microsoft.com/office/drawing/2014/main" id="{CDFE7AD0-3A1D-4E5D-8A6E-B093FAE8A658}"/>
              </a:ext>
            </a:extLst>
          </p:cNvPr>
          <p:cNvSpPr txBox="1">
            <a:spLocks/>
          </p:cNvSpPr>
          <p:nvPr/>
        </p:nvSpPr>
        <p:spPr bwMode="gray">
          <a:xfrm>
            <a:off x="695899" y="4221272"/>
            <a:ext cx="2238509" cy="201604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975" indent="-180975" algn="l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1950" indent="-180975" algn="l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2925" indent="-180975" algn="l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4375" indent="-171450" algn="l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4375" indent="-171450" algn="l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4375" indent="-171450" algn="l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4375" indent="-171450" algn="l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800"/>
              </a:spcBef>
              <a:spcAft>
                <a:spcPts val="300"/>
              </a:spcAft>
            </a:pPr>
            <a:r>
              <a:rPr lang="el-GR" dirty="0">
                <a:latin typeface="+mj-lt"/>
              </a:rPr>
              <a:t>Ασφυξιογόνα Αέρια </a:t>
            </a:r>
            <a:r>
              <a:rPr lang="el-GR" dirty="0" err="1"/>
              <a:t>Αέρια</a:t>
            </a:r>
            <a:r>
              <a:rPr lang="el-GR" dirty="0"/>
              <a:t> όπως το άζωτο και το ήλιο μπορεί να αντικαταστήσουν το οξυγόνο στην ατμόσφαιρα, δημιουργώντας συνθήκες ασφυξίας. </a:t>
            </a:r>
            <a:endParaRPr lang="de-DE" dirty="0"/>
          </a:p>
        </p:txBody>
      </p:sp>
      <p:sp>
        <p:nvSpPr>
          <p:cNvPr id="9" name="Textplatzhalter 15">
            <a:extLst>
              <a:ext uri="{FF2B5EF4-FFF2-40B4-BE49-F238E27FC236}">
                <a16:creationId xmlns:a16="http://schemas.microsoft.com/office/drawing/2014/main" id="{036ED1D0-9E1F-4910-BDA3-3A4F74CAF3C0}"/>
              </a:ext>
            </a:extLst>
          </p:cNvPr>
          <p:cNvSpPr txBox="1">
            <a:spLocks/>
          </p:cNvSpPr>
          <p:nvPr/>
        </p:nvSpPr>
        <p:spPr bwMode="gray">
          <a:xfrm>
            <a:off x="3498632" y="4221272"/>
            <a:ext cx="2238509" cy="205177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975" indent="-180975" algn="l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1950" indent="-180975" algn="l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2925" indent="-180975" algn="l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4375" indent="-171450" algn="l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4375" indent="-171450" algn="l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4375" indent="-171450" algn="l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4375" indent="-171450" algn="l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300"/>
              </a:spcAft>
            </a:pPr>
            <a:r>
              <a:rPr lang="el-GR" dirty="0">
                <a:latin typeface="+mj-lt"/>
              </a:rPr>
              <a:t>Τοξικά αέρια</a:t>
            </a:r>
          </a:p>
          <a:p>
            <a:pPr lvl="1">
              <a:spcAft>
                <a:spcPts val="300"/>
              </a:spcAft>
            </a:pPr>
            <a:r>
              <a:rPr lang="el-GR" dirty="0"/>
              <a:t>Τα τοξικά αέρια, όπως το CO, το H₂S και η NH₃, προκαλούν άμεσα βλάβες στην υγεία και μπορεί να οδηγήσουν ακόμα και θάνατο.</a:t>
            </a:r>
            <a:endParaRPr lang="de-DE" dirty="0"/>
          </a:p>
        </p:txBody>
      </p:sp>
      <p:sp>
        <p:nvSpPr>
          <p:cNvPr id="10" name="Textplatzhalter 15">
            <a:extLst>
              <a:ext uri="{FF2B5EF4-FFF2-40B4-BE49-F238E27FC236}">
                <a16:creationId xmlns:a16="http://schemas.microsoft.com/office/drawing/2014/main" id="{D99D8CE0-006A-43A4-8038-A9225EE6924D}"/>
              </a:ext>
            </a:extLst>
          </p:cNvPr>
          <p:cNvSpPr txBox="1">
            <a:spLocks/>
          </p:cNvSpPr>
          <p:nvPr/>
        </p:nvSpPr>
        <p:spPr bwMode="gray">
          <a:xfrm>
            <a:off x="6301365" y="4219252"/>
            <a:ext cx="2238509" cy="1656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975" indent="-180975" algn="l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1950" indent="-180975" algn="l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2925" indent="-180975" algn="l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4375" indent="-171450" algn="l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4375" indent="-171450" algn="l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4375" indent="-171450" algn="l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4375" indent="-171450" algn="l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300"/>
              </a:spcAft>
            </a:pPr>
            <a:r>
              <a:rPr lang="el-GR" dirty="0">
                <a:latin typeface="+mj-lt"/>
              </a:rPr>
              <a:t>Εύφλεκτα αέρια</a:t>
            </a:r>
            <a:r>
              <a:rPr lang="de-DE" dirty="0">
                <a:latin typeface="+mj-lt"/>
              </a:rPr>
              <a:t> </a:t>
            </a:r>
            <a:r>
              <a:rPr lang="el-GR" dirty="0">
                <a:latin typeface="+mj-lt"/>
              </a:rPr>
              <a:t>     </a:t>
            </a:r>
            <a:r>
              <a:rPr lang="el-GR" dirty="0"/>
              <a:t>Αέρια όπως το μεθάνιο (CH₄) και το προπάνιο είναι ιδιαίτερα εύφλεκτα και μπορεί να προκαλέσουν έκρηξη αν βρεθούν κοντά σε πηγές ανάφλεξης. 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4367139-8126-4B7F-8F79-8C20FD489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E82B8A1-0CCE-4815-9668-383D7DE7D8B4}" type="slidenum">
              <a:rPr lang="de-DE" smtClean="0"/>
              <a:t>6</a:t>
            </a:fld>
            <a:endParaRPr lang="de-DE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7B93B48B-1586-6C90-3D16-DD508D2D8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gray">
          <a:xfrm>
            <a:off x="4548221" y="3042147"/>
            <a:ext cx="648000" cy="64800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A2A3B3B4-3FEE-5F7F-0BCF-254D563988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 bwMode="gray">
          <a:xfrm>
            <a:off x="8076614" y="3042147"/>
            <a:ext cx="648000" cy="64800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48F92C08-8EEB-EA95-FBB3-3C04BD402B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 bwMode="gray">
          <a:xfrm>
            <a:off x="947565" y="3042147"/>
            <a:ext cx="648000" cy="648000"/>
          </a:xfrm>
          <a:prstGeom prst="rect">
            <a:avLst/>
          </a:prstGeom>
        </p:spPr>
      </p:pic>
      <p:sp>
        <p:nvSpPr>
          <p:cNvPr id="13" name="!!!_Die_1">
            <a:extLst>
              <a:ext uri="{FF2B5EF4-FFF2-40B4-BE49-F238E27FC236}">
                <a16:creationId xmlns:a16="http://schemas.microsoft.com/office/drawing/2014/main" id="{56BF312C-6020-2282-CAAF-F34C19ECE982}"/>
              </a:ext>
            </a:extLst>
          </p:cNvPr>
          <p:cNvSpPr txBox="1">
            <a:spLocks/>
          </p:cNvSpPr>
          <p:nvPr/>
        </p:nvSpPr>
        <p:spPr bwMode="gray">
          <a:xfrm>
            <a:off x="695602" y="620688"/>
            <a:ext cx="4319999" cy="648000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 algn="ctr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</a:pPr>
            <a:r>
              <a:rPr lang="el-GR" sz="4400" dirty="0">
                <a:solidFill>
                  <a:schemeClr val="tx1"/>
                </a:solidFill>
              </a:rPr>
              <a:t>Επικινδυνότητα</a:t>
            </a:r>
            <a:endParaRPr lang="de-DE" sz="4400" dirty="0">
              <a:solidFill>
                <a:schemeClr val="tx1"/>
              </a:solidFill>
            </a:endParaRPr>
          </a:p>
        </p:txBody>
      </p:sp>
      <p:sp>
        <p:nvSpPr>
          <p:cNvPr id="16" name="!!!_Realisierung_2">
            <a:extLst>
              <a:ext uri="{FF2B5EF4-FFF2-40B4-BE49-F238E27FC236}">
                <a16:creationId xmlns:a16="http://schemas.microsoft.com/office/drawing/2014/main" id="{34BF6CB7-5988-5E2A-6591-335C3B4D9467}"/>
              </a:ext>
            </a:extLst>
          </p:cNvPr>
          <p:cNvSpPr txBox="1">
            <a:spLocks/>
          </p:cNvSpPr>
          <p:nvPr/>
        </p:nvSpPr>
        <p:spPr bwMode="gray">
          <a:xfrm>
            <a:off x="695602" y="1231448"/>
            <a:ext cx="7488629" cy="648000"/>
          </a:xfrm>
          <a:prstGeom prst="rect">
            <a:avLst/>
          </a:prstGeom>
        </p:spPr>
        <p:txBody>
          <a:bodyPr wrap="square" lIns="0" tIns="0" rIns="0" bIns="0" anchor="b"/>
          <a:lstStyle>
            <a:lvl1pPr marL="0" indent="0" algn="ctr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None/>
              <a:defRPr sz="6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</a:pPr>
            <a:r>
              <a:rPr lang="el-GR" sz="4400" dirty="0">
                <a:solidFill>
                  <a:schemeClr val="tx2"/>
                </a:solidFill>
              </a:rPr>
              <a:t>Των Βιομηχανικών Αερίων</a:t>
            </a:r>
            <a:endParaRPr lang="de-DE" sz="4400" dirty="0">
              <a:solidFill>
                <a:schemeClr val="tx2"/>
              </a:solidFill>
            </a:endParaRP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139FFD84-4AAD-9E74-0205-30BDF41CAA49}"/>
              </a:ext>
            </a:extLst>
          </p:cNvPr>
          <p:cNvSpPr/>
          <p:nvPr/>
        </p:nvSpPr>
        <p:spPr>
          <a:xfrm>
            <a:off x="12680" y="7677928"/>
            <a:ext cx="12240000" cy="4104000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Aft>
                <a:spcPts val="300"/>
              </a:spcAft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31" name="Pfeil: Fünfeck 30">
            <a:extLst>
              <a:ext uri="{FF2B5EF4-FFF2-40B4-BE49-F238E27FC236}">
                <a16:creationId xmlns:a16="http://schemas.microsoft.com/office/drawing/2014/main" id="{8E430CE0-3407-2C56-38AF-CA953532C5F3}"/>
              </a:ext>
            </a:extLst>
          </p:cNvPr>
          <p:cNvSpPr/>
          <p:nvPr/>
        </p:nvSpPr>
        <p:spPr bwMode="gray">
          <a:xfrm rot="5400000">
            <a:off x="1307448" y="7425464"/>
            <a:ext cx="288000" cy="648000"/>
          </a:xfrm>
          <a:prstGeom prst="homePlate">
            <a:avLst>
              <a:gd name="adj" fmla="val 120179"/>
            </a:avLst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/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7" name="Textplatzhalter 15">
            <a:extLst>
              <a:ext uri="{FF2B5EF4-FFF2-40B4-BE49-F238E27FC236}">
                <a16:creationId xmlns:a16="http://schemas.microsoft.com/office/drawing/2014/main" id="{F8F9A88C-D3C1-5EB0-932A-D34B2CEA4FB2}"/>
              </a:ext>
            </a:extLst>
          </p:cNvPr>
          <p:cNvSpPr txBox="1">
            <a:spLocks/>
          </p:cNvSpPr>
          <p:nvPr/>
        </p:nvSpPr>
        <p:spPr bwMode="gray">
          <a:xfrm>
            <a:off x="695400" y="9045624"/>
            <a:ext cx="10728000" cy="2520000"/>
          </a:xfrm>
          <a:prstGeom prst="rect">
            <a:avLst/>
          </a:prstGeom>
          <a:noFill/>
        </p:spPr>
        <p:txBody>
          <a:bodyPr lIns="108000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97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19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292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  <a:spcAft>
                <a:spcPts val="600"/>
              </a:spcAft>
            </a:pPr>
            <a:r>
              <a:rPr lang="de-DE" sz="3200" dirty="0">
                <a:solidFill>
                  <a:schemeClr val="bg1"/>
                </a:solidFill>
                <a:latin typeface="+mn-lt"/>
              </a:rPr>
              <a:t>Lorem ipsum dolor sit amet, consectetuer adipiscing elit. Maecenas porttitor congue </a:t>
            </a:r>
            <a:br>
              <a:rPr lang="de-DE" sz="3200" dirty="0">
                <a:solidFill>
                  <a:schemeClr val="bg1"/>
                </a:solidFill>
                <a:latin typeface="+mn-lt"/>
              </a:rPr>
            </a:br>
            <a:r>
              <a:rPr lang="de-DE" sz="3200" dirty="0">
                <a:solidFill>
                  <a:schemeClr val="bg1"/>
                </a:solidFill>
                <a:latin typeface="+mn-lt"/>
              </a:rPr>
              <a:t>massa. Fusce posuere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B20E49D-CA52-8421-6E9D-2252C9570FD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Draeger Hellas S.A.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889434-BEA5-6705-090D-7B0FE9167C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7086" y="2275036"/>
            <a:ext cx="1944216" cy="19442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EEC026-5C42-79FD-C6E4-E56EFC2036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8511" y="2207838"/>
            <a:ext cx="1944216" cy="1944216"/>
          </a:xfrm>
          <a:prstGeom prst="rect">
            <a:avLst/>
          </a:prstGeom>
        </p:spPr>
      </p:pic>
      <p:pic>
        <p:nvPicPr>
          <p:cNvPr id="3074" name="Picture 2" descr="Hazard sign Warning of asphyxiation, ISO 7010, foil, self-adhesive, 100 mm,  Pack = 20 units">
            <a:extLst>
              <a:ext uri="{FF2B5EF4-FFF2-40B4-BE49-F238E27FC236}">
                <a16:creationId xmlns:a16="http://schemas.microsoft.com/office/drawing/2014/main" id="{122A367D-1045-F86D-E1D3-FB3EB27A1F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0" r="9065"/>
          <a:stretch/>
        </p:blipFill>
        <p:spPr bwMode="auto">
          <a:xfrm>
            <a:off x="623457" y="2489834"/>
            <a:ext cx="1944216" cy="166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platzhalter 15">
            <a:extLst>
              <a:ext uri="{FF2B5EF4-FFF2-40B4-BE49-F238E27FC236}">
                <a16:creationId xmlns:a16="http://schemas.microsoft.com/office/drawing/2014/main" id="{60679750-E15B-A02C-61BC-135234511A29}"/>
              </a:ext>
            </a:extLst>
          </p:cNvPr>
          <p:cNvSpPr txBox="1">
            <a:spLocks/>
          </p:cNvSpPr>
          <p:nvPr/>
        </p:nvSpPr>
        <p:spPr bwMode="gray">
          <a:xfrm>
            <a:off x="8956952" y="4219252"/>
            <a:ext cx="2238509" cy="1656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975" indent="-180975" algn="l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1950" indent="-180975" algn="l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2925" indent="-180975" algn="l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4375" indent="-171450" algn="l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4375" indent="-171450" algn="l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4375" indent="-171450" algn="l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4375" indent="-171450" algn="l" defTabSz="914400" rtl="0" eaLnBrk="1" latinLnBrk="0" hangingPunct="1">
              <a:spcBef>
                <a:spcPts val="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300"/>
              </a:spcAft>
            </a:pPr>
            <a:r>
              <a:rPr lang="el-GR" dirty="0">
                <a:latin typeface="+mj-lt"/>
              </a:rPr>
              <a:t>Διαβρωτικά και οξειδωτικά αέρια</a:t>
            </a:r>
            <a:r>
              <a:rPr lang="de-DE" dirty="0">
                <a:latin typeface="+mj-lt"/>
              </a:rPr>
              <a:t> </a:t>
            </a:r>
            <a:r>
              <a:rPr lang="el-GR" dirty="0">
                <a:latin typeface="+mj-lt"/>
              </a:rPr>
              <a:t>     </a:t>
            </a:r>
            <a:r>
              <a:rPr lang="el-GR" dirty="0"/>
              <a:t>Αέρια όπως το χλώριο και το όζον είναι διαβρωτικά και έχουν έντονη οξειδωτική δράση.</a:t>
            </a:r>
            <a:endParaRPr lang="de-DE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7DB08FD-0378-B69E-2EF1-66A2A00F37F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3432" r="2867" b="3832"/>
          <a:stretch/>
        </p:blipFill>
        <p:spPr>
          <a:xfrm>
            <a:off x="9105088" y="2207838"/>
            <a:ext cx="1942235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039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5D22B022-16A5-138B-1A60-1D715053327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 bwMode="gray"/>
        <p:txBody>
          <a:bodyPr/>
          <a:lstStyle/>
          <a:p>
            <a:r>
              <a:rPr lang="el-GR" dirty="0"/>
              <a:t>Φορητοί Ανιχνευτές</a:t>
            </a:r>
            <a:endParaRPr lang="en-US" dirty="0"/>
          </a:p>
          <a:p>
            <a:endParaRPr lang="en-US" dirty="0"/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A6EB9D45-AFD9-6064-0883-12B10B6E48E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 bwMode="gray"/>
        <p:txBody>
          <a:bodyPr/>
          <a:lstStyle/>
          <a:p>
            <a:r>
              <a:rPr lang="el-GR" dirty="0"/>
              <a:t>Μάσκες και Φίλτρα</a:t>
            </a:r>
            <a:endParaRPr lang="en-US" dirty="0"/>
          </a:p>
          <a:p>
            <a:endParaRPr lang="en-US" dirty="0"/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C08BA709-BB5B-2B14-F0DE-96DA26513B4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 bwMode="gray"/>
        <p:txBody>
          <a:bodyPr/>
          <a:lstStyle/>
          <a:p>
            <a:r>
              <a:rPr lang="el-GR" dirty="0"/>
              <a:t>Χημικές Στολές</a:t>
            </a:r>
            <a:endParaRPr lang="en-US" dirty="0"/>
          </a:p>
          <a:p>
            <a:endParaRPr lang="en-US" dirty="0"/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4B0A8FBC-36E6-6D4C-2176-0F65E8ECDFF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 bwMode="gray"/>
        <p:txBody>
          <a:bodyPr/>
          <a:lstStyle/>
          <a:p>
            <a:r>
              <a:rPr lang="en-US" dirty="0"/>
              <a:t>T</a:t>
            </a:r>
            <a:r>
              <a:rPr lang="el-GR" dirty="0" err="1"/>
              <a:t>ροφοδοτούμενος</a:t>
            </a:r>
            <a:r>
              <a:rPr lang="el-GR" dirty="0"/>
              <a:t> </a:t>
            </a:r>
            <a:r>
              <a:rPr lang="en-US" dirty="0"/>
              <a:t>A</a:t>
            </a:r>
            <a:r>
              <a:rPr lang="el-GR" dirty="0" err="1"/>
              <a:t>ναπνευστήρας</a:t>
            </a:r>
            <a:r>
              <a:rPr lang="el-GR" dirty="0"/>
              <a:t> </a:t>
            </a:r>
            <a:r>
              <a:rPr lang="en-US" dirty="0"/>
              <a:t>K</a:t>
            </a:r>
            <a:r>
              <a:rPr lang="el-GR" dirty="0" err="1"/>
              <a:t>αθαρισμού</a:t>
            </a:r>
            <a:r>
              <a:rPr lang="el-GR" dirty="0"/>
              <a:t> </a:t>
            </a:r>
            <a:r>
              <a:rPr lang="en-US" dirty="0"/>
              <a:t>A</a:t>
            </a:r>
            <a:r>
              <a:rPr lang="el-GR" dirty="0" err="1"/>
              <a:t>έρα</a:t>
            </a:r>
            <a:endParaRPr lang="en-US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29C8BD2-45B2-7ACC-5C8A-65614AAE6B5B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l-GR" dirty="0"/>
              <a:t>Σύγχρονες Τεχνολογίες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l-GR" dirty="0">
                <a:solidFill>
                  <a:schemeClr val="tx2"/>
                </a:solidFill>
              </a:rPr>
              <a:t>Προστασίας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AC217CE-41B6-94E8-B276-FE462C1549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/>
          <a:p>
            <a:fld id="{CE82B8A1-0CCE-4815-9668-383D7DE7D8B4}" type="slidenum">
              <a:rPr lang="en-US" noProof="0" smtClean="0"/>
              <a:pPr/>
              <a:t>7</a:t>
            </a:fld>
            <a:endParaRPr lang="en-US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82DE98A-E23E-B3DB-360B-1E4F98A777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/>
        <p:txBody>
          <a:bodyPr/>
          <a:lstStyle/>
          <a:p>
            <a:r>
              <a:rPr lang="el-GR" dirty="0"/>
              <a:t>Σταθερά Συστήματα Ανίχνευσης</a:t>
            </a:r>
            <a:endParaRPr lang="en-US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ACCB8815-D79B-1D1E-734B-F6410B15146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 bwMode="gray"/>
        <p:txBody>
          <a:bodyPr/>
          <a:lstStyle/>
          <a:p>
            <a:r>
              <a:rPr lang="el-GR" dirty="0"/>
              <a:t>Αναπνευστικές Συσκευές</a:t>
            </a:r>
            <a:endParaRPr lang="en-US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D84F6E07-E4F5-AD78-4FD5-E4998385229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 bwMode="gray"/>
        <p:txBody>
          <a:bodyPr/>
          <a:lstStyle/>
          <a:p>
            <a:r>
              <a:rPr lang="el-GR" dirty="0"/>
              <a:t>Συσκευές Διαφυγής</a:t>
            </a:r>
            <a:endParaRPr lang="en-US" dirty="0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ABE7B18F-7B0E-4F5F-6279-1406B6E1CD6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 bwMode="gray"/>
        <p:txBody>
          <a:bodyPr/>
          <a:lstStyle/>
          <a:p>
            <a:r>
              <a:rPr lang="el-GR" dirty="0"/>
              <a:t>Παροχή </a:t>
            </a:r>
            <a:r>
              <a:rPr lang="el-GR" dirty="0" err="1"/>
              <a:t>Αναπνεύσιμου</a:t>
            </a:r>
            <a:r>
              <a:rPr lang="el-GR" dirty="0"/>
              <a:t> Αέρα</a:t>
            </a:r>
            <a:endParaRPr lang="en-US" dirty="0"/>
          </a:p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1A43814-6118-3D66-78E6-5B24C3F27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 dirty="0"/>
              <a:t>Draeger Hellas S.A.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7E14C95-0DBD-7599-14E1-41CF2E99E9A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12997" r="12997"/>
          <a:stretch>
            <a:fillRect/>
          </a:stretch>
        </p:blipFill>
        <p:spPr>
          <a:xfrm>
            <a:off x="4457700" y="2276475"/>
            <a:ext cx="3203575" cy="3960813"/>
          </a:xfrm>
          <a:prstGeom prst="rect">
            <a:avLst/>
          </a:prstGeom>
        </p:spPr>
      </p:pic>
      <p:pic>
        <p:nvPicPr>
          <p:cNvPr id="4098" name="Picture 2" descr="Dräger CC-Vision GDS | Sunup">
            <a:extLst>
              <a:ext uri="{FF2B5EF4-FFF2-40B4-BE49-F238E27FC236}">
                <a16:creationId xmlns:a16="http://schemas.microsoft.com/office/drawing/2014/main" id="{D12C69A3-CE7B-ABA1-B23B-DF2BA7C461AA}"/>
              </a:ext>
            </a:extLst>
          </p:cNvPr>
          <p:cNvPicPr>
            <a:picLocks noGrp="1" noChangeAspect="1" noChangeArrowheads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7" b="708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CC98534B-7F3C-C6F5-8F92-381CA260F84F}"/>
              </a:ext>
            </a:extLst>
          </p:cNvPr>
          <p:cNvPicPr>
            <a:picLocks noGrp="1" noChangeAspect="1" noChangeArrowheads="1"/>
          </p:cNvPicPr>
          <p:nvPr>
            <p:ph type="pic" sz="quarter" idx="19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r="6267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ortable Gas Detectors – Personal gas monitors improve job safety | Draeger">
            <a:extLst>
              <a:ext uri="{FF2B5EF4-FFF2-40B4-BE49-F238E27FC236}">
                <a16:creationId xmlns:a16="http://schemas.microsoft.com/office/drawing/2014/main" id="{8BABDC6C-A059-7A38-4413-EE64AFE2124F}"/>
              </a:ext>
            </a:extLst>
          </p:cNvPr>
          <p:cNvPicPr>
            <a:picLocks noGrp="1" noChangeAspect="1" noChangeArrowheads="1"/>
          </p:cNvPicPr>
          <p:nvPr>
            <p:ph type="pic" sz="quarter" idx="2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2" r="11162"/>
          <a:stretch>
            <a:fillRect/>
          </a:stretch>
        </p:blipFill>
        <p:spPr bwMode="auto">
          <a:xfrm>
            <a:off x="10417175" y="2276475"/>
            <a:ext cx="1008063" cy="86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alf Mask Respirators by Dräger – the X-plore® series">
            <a:extLst>
              <a:ext uri="{FF2B5EF4-FFF2-40B4-BE49-F238E27FC236}">
                <a16:creationId xmlns:a16="http://schemas.microsoft.com/office/drawing/2014/main" id="{7D717DEB-A8A9-795B-1C82-20F4D2F0B8D1}"/>
              </a:ext>
            </a:extLst>
          </p:cNvPr>
          <p:cNvPicPr>
            <a:picLocks noGrp="1" noChangeAspect="1" noChangeArrowheads="1"/>
          </p:cNvPicPr>
          <p:nvPr>
            <p:ph type="pic" sz="quarter" idx="26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1" r="1109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0DF69985-93CE-3A06-3BF3-AB806525FCFD}"/>
              </a:ext>
            </a:extLst>
          </p:cNvPr>
          <p:cNvPicPr>
            <a:picLocks noGrp="1" noChangeAspect="1" noChangeArrowheads="1"/>
          </p:cNvPicPr>
          <p:nvPr>
            <p:ph type="pic" sz="quarter" idx="20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6" b="7126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Protective clothing | Dräger">
            <a:extLst>
              <a:ext uri="{FF2B5EF4-FFF2-40B4-BE49-F238E27FC236}">
                <a16:creationId xmlns:a16="http://schemas.microsoft.com/office/drawing/2014/main" id="{A7ECE74E-0600-1FE3-C7B6-4A5A5E7828A7}"/>
              </a:ext>
            </a:extLst>
          </p:cNvPr>
          <p:cNvPicPr>
            <a:picLocks noGrp="1" noChangeAspect="1" noChangeArrowheads="1"/>
          </p:cNvPicPr>
          <p:nvPr>
            <p:ph type="pic" sz="quarter" idx="27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5" b="716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Airline breathing equipment | Dräger">
            <a:extLst>
              <a:ext uri="{FF2B5EF4-FFF2-40B4-BE49-F238E27FC236}">
                <a16:creationId xmlns:a16="http://schemas.microsoft.com/office/drawing/2014/main" id="{435799BB-4B78-C84C-E91D-0A28690B8F3F}"/>
              </a:ext>
            </a:extLst>
          </p:cNvPr>
          <p:cNvPicPr>
            <a:picLocks noGrp="1" noChangeAspect="1" noChangeArrowheads="1"/>
          </p:cNvPicPr>
          <p:nvPr>
            <p:ph type="pic" sz="quarter" idx="2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7" b="708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Dräger X-plore 8000 Gebläsefiltergerät Komplettset">
            <a:extLst>
              <a:ext uri="{FF2B5EF4-FFF2-40B4-BE49-F238E27FC236}">
                <a16:creationId xmlns:a16="http://schemas.microsoft.com/office/drawing/2014/main" id="{17404FE3-50A5-3143-E729-4C88B9D4B4AD}"/>
              </a:ext>
            </a:extLst>
          </p:cNvPr>
          <p:cNvPicPr>
            <a:picLocks noGrp="1" noChangeAspect="1" noChangeArrowheads="1"/>
          </p:cNvPicPr>
          <p:nvPr>
            <p:ph type="pic" sz="quarter" idx="28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7" b="708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60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platzhalter 18">
            <a:extLst>
              <a:ext uri="{FF2B5EF4-FFF2-40B4-BE49-F238E27FC236}">
                <a16:creationId xmlns:a16="http://schemas.microsoft.com/office/drawing/2014/main" id="{D75C048E-753C-4AFF-A1DC-AA125115E0C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gray"/>
      </p:pic>
      <p:pic>
        <p:nvPicPr>
          <p:cNvPr id="20" name="Bildplatzhalter 19">
            <a:extLst>
              <a:ext uri="{FF2B5EF4-FFF2-40B4-BE49-F238E27FC236}">
                <a16:creationId xmlns:a16="http://schemas.microsoft.com/office/drawing/2014/main" id="{BCCC9CB3-0D55-4160-9944-A8F111777AE2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8" r="8078"/>
          <a:stretch/>
        </p:blipFill>
        <p:spPr bwMode="gray">
          <a:xfrm>
            <a:off x="6240295" y="3068688"/>
            <a:ext cx="2677241" cy="1800472"/>
          </a:xfrm>
        </p:spPr>
      </p:pic>
      <p:pic>
        <p:nvPicPr>
          <p:cNvPr id="21" name="Bildplatzhalter 5">
            <a:extLst>
              <a:ext uri="{FF2B5EF4-FFF2-40B4-BE49-F238E27FC236}">
                <a16:creationId xmlns:a16="http://schemas.microsoft.com/office/drawing/2014/main" id="{2D63416C-9499-4DCF-8F80-7E59AC4136A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gray"/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9C55DFEB-AC6D-4C43-BA2C-8C831A674AFE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l-GR" dirty="0"/>
              <a:t>Ψηφιακή Ανάλυση</a:t>
            </a:r>
            <a:r>
              <a:rPr lang="en-US" dirty="0"/>
              <a:t> </a:t>
            </a:r>
            <a:br>
              <a:rPr lang="el-GR" dirty="0"/>
            </a:br>
            <a:r>
              <a:rPr lang="el-GR" dirty="0">
                <a:solidFill>
                  <a:schemeClr val="tx2"/>
                </a:solidFill>
              </a:rPr>
              <a:t>Δεδομένων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14DEBF7-B300-48A4-9485-3F6F307C1F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gray"/>
        <p:txBody>
          <a:bodyPr/>
          <a:lstStyle/>
          <a:p>
            <a:fld id="{CE82B8A1-0CCE-4815-9668-383D7DE7D8B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D5498C1-FBB4-4C39-A38A-0B851330AF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/>
        <p:txBody>
          <a:bodyPr/>
          <a:lstStyle/>
          <a:p>
            <a:r>
              <a:rPr lang="el-GR" dirty="0"/>
              <a:t>Διαχείριση Εξοπλισμού</a:t>
            </a:r>
            <a:endParaRPr lang="en-US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B76C6922-C161-4874-853D-E0E40C7030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gray">
          <a:xfrm>
            <a:off x="6240295" y="4869160"/>
            <a:ext cx="2520000" cy="432853"/>
          </a:xfrm>
        </p:spPr>
        <p:txBody>
          <a:bodyPr/>
          <a:lstStyle/>
          <a:p>
            <a:r>
              <a:rPr lang="el-GR" dirty="0"/>
              <a:t>Παρακολούθηση σε Πραγματικό Χρόνο</a:t>
            </a:r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CE53713-912E-4D72-9F51-F5603853187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8903400" y="3105162"/>
            <a:ext cx="2520000" cy="468052"/>
          </a:xfrm>
        </p:spPr>
        <p:txBody>
          <a:bodyPr/>
          <a:lstStyle/>
          <a:p>
            <a:r>
              <a:rPr lang="el-GR" dirty="0"/>
              <a:t>Συλλογή και Ανάλυση Δεδομένων</a:t>
            </a:r>
            <a:endParaRPr lang="en-US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FC1662C-3D7A-45D0-A5C7-3DFF2C25C8DA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gray"/>
        <p:txBody>
          <a:bodyPr/>
          <a:lstStyle/>
          <a:p>
            <a:r>
              <a:rPr lang="en-US" dirty="0"/>
              <a:t>Draeger Hellas S.A.</a:t>
            </a:r>
          </a:p>
        </p:txBody>
      </p:sp>
    </p:spTree>
    <p:extLst>
      <p:ext uri="{BB962C8B-B14F-4D97-AF65-F5344CB8AC3E}">
        <p14:creationId xmlns:p14="http://schemas.microsoft.com/office/powerpoint/2010/main" val="201973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4070DF14-6A98-E106-4604-041600FADD1A}"/>
              </a:ext>
            </a:extLst>
          </p:cNvPr>
          <p:cNvSpPr/>
          <p:nvPr/>
        </p:nvSpPr>
        <p:spPr bwMode="gray">
          <a:xfrm>
            <a:off x="0" y="0"/>
            <a:ext cx="7320136" cy="6858000"/>
          </a:xfrm>
          <a:custGeom>
            <a:avLst/>
            <a:gdLst>
              <a:gd name="connsiteX0" fmla="*/ 0 w 6527800"/>
              <a:gd name="connsiteY0" fmla="*/ 0 h 6858000"/>
              <a:gd name="connsiteX1" fmla="*/ 4693730 w 6527800"/>
              <a:gd name="connsiteY1" fmla="*/ 0 h 6858000"/>
              <a:gd name="connsiteX2" fmla="*/ 6527800 w 6527800"/>
              <a:gd name="connsiteY2" fmla="*/ 3429000 h 6858000"/>
              <a:gd name="connsiteX3" fmla="*/ 4693730 w 6527800"/>
              <a:gd name="connsiteY3" fmla="*/ 6858000 h 6858000"/>
              <a:gd name="connsiteX4" fmla="*/ 0 w 65278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27800" h="6858000">
                <a:moveTo>
                  <a:pt x="0" y="0"/>
                </a:moveTo>
                <a:lnTo>
                  <a:pt x="4693730" y="0"/>
                </a:lnTo>
                <a:lnTo>
                  <a:pt x="6527800" y="3429000"/>
                </a:lnTo>
                <a:lnTo>
                  <a:pt x="46937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/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F94AD5BE-3A17-48B5-BC2E-E3B83B163FAB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l-GR" dirty="0">
                <a:solidFill>
                  <a:schemeClr val="bg1"/>
                </a:solidFill>
              </a:rPr>
              <a:t>Ολιστική Προσέγγιση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37D6993-6624-4ECC-B0DA-D8A4924DB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E82B8A1-0CCE-4815-9668-383D7DE7D8B4}" type="slidenum">
              <a:rPr lang="de-DE" noProof="0" smtClean="0"/>
              <a:pPr/>
              <a:t>9</a:t>
            </a:fld>
            <a:endParaRPr lang="de-DE" noProof="0" dirty="0"/>
          </a:p>
        </p:txBody>
      </p:sp>
      <p:sp>
        <p:nvSpPr>
          <p:cNvPr id="13" name="Titelplatzhalter 1">
            <a:extLst>
              <a:ext uri="{FF2B5EF4-FFF2-40B4-BE49-F238E27FC236}">
                <a16:creationId xmlns:a16="http://schemas.microsoft.com/office/drawing/2014/main" id="{48738DC1-A946-4F4D-5811-A6C7D71C5CE3}"/>
              </a:ext>
            </a:extLst>
          </p:cNvPr>
          <p:cNvSpPr txBox="1">
            <a:spLocks/>
          </p:cNvSpPr>
          <p:nvPr/>
        </p:nvSpPr>
        <p:spPr bwMode="gray">
          <a:xfrm>
            <a:off x="695400" y="1627200"/>
            <a:ext cx="504051" cy="4320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bg1"/>
                </a:solidFill>
              </a:rPr>
              <a:t>—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A902A44-79C6-B216-65B8-5BB6422F26AB}"/>
              </a:ext>
            </a:extLst>
          </p:cNvPr>
          <p:cNvSpPr txBox="1"/>
          <p:nvPr/>
        </p:nvSpPr>
        <p:spPr bwMode="gray">
          <a:xfrm>
            <a:off x="695400" y="2061016"/>
            <a:ext cx="4032000" cy="151200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>
              <a:spcAft>
                <a:spcPts val="300"/>
              </a:spcAft>
            </a:pPr>
            <a:r>
              <a:rPr lang="en-US" sz="7200" dirty="0">
                <a:solidFill>
                  <a:schemeClr val="bg1"/>
                </a:solidFill>
                <a:latin typeface="+mj-lt"/>
              </a:rPr>
              <a:t>Maintenance</a:t>
            </a:r>
            <a:endParaRPr lang="de-DE" sz="7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1A709A4-633A-9884-947B-146EE1079F8C}"/>
              </a:ext>
            </a:extLst>
          </p:cNvPr>
          <p:cNvSpPr txBox="1"/>
          <p:nvPr/>
        </p:nvSpPr>
        <p:spPr bwMode="gray">
          <a:xfrm>
            <a:off x="7320136" y="2061016"/>
            <a:ext cx="4032000" cy="151200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>
              <a:spcAft>
                <a:spcPts val="300"/>
              </a:spcAft>
            </a:pPr>
            <a:r>
              <a:rPr lang="en-US" sz="7200" dirty="0">
                <a:latin typeface="+mj-lt"/>
              </a:rPr>
              <a:t>Training</a:t>
            </a:r>
            <a:endParaRPr lang="de-DE" sz="7200" dirty="0">
              <a:latin typeface="+mj-lt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5633A98-ADF4-2D98-08D0-FC0F0BD977B6}"/>
              </a:ext>
            </a:extLst>
          </p:cNvPr>
          <p:cNvSpPr txBox="1"/>
          <p:nvPr/>
        </p:nvSpPr>
        <p:spPr bwMode="gray">
          <a:xfrm>
            <a:off x="695400" y="3573016"/>
            <a:ext cx="4032000" cy="72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>
              <a:spcAft>
                <a:spcPts val="300"/>
              </a:spcAft>
            </a:pPr>
            <a:r>
              <a:rPr lang="el-GR" sz="3500" dirty="0">
                <a:solidFill>
                  <a:schemeClr val="bg1"/>
                </a:solidFill>
              </a:rPr>
              <a:t>Συντήρηση</a:t>
            </a:r>
            <a:endParaRPr lang="de-DE" sz="3500" dirty="0">
              <a:solidFill>
                <a:schemeClr val="bg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371DDF3-598D-41AD-6B99-09ACB8A6E7E9}"/>
              </a:ext>
            </a:extLst>
          </p:cNvPr>
          <p:cNvSpPr txBox="1"/>
          <p:nvPr/>
        </p:nvSpPr>
        <p:spPr bwMode="gray">
          <a:xfrm>
            <a:off x="7392144" y="3573016"/>
            <a:ext cx="4032000" cy="72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>
              <a:spcAft>
                <a:spcPts val="300"/>
              </a:spcAft>
            </a:pPr>
            <a:r>
              <a:rPr lang="el-GR" sz="3500" dirty="0"/>
              <a:t>Εκπαίδευση</a:t>
            </a:r>
            <a:endParaRPr lang="de-DE" sz="3500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4E1125D8-8644-E5D5-DAEB-5A4004DBA13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Draeger Hellas S.A.</a:t>
            </a:r>
          </a:p>
        </p:txBody>
      </p:sp>
    </p:spTree>
    <p:extLst>
      <p:ext uri="{BB962C8B-B14F-4D97-AF65-F5344CB8AC3E}">
        <p14:creationId xmlns:p14="http://schemas.microsoft.com/office/powerpoint/2010/main" val="353812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rägerwerk AG &amp; Co. KGaA">
  <a:themeElements>
    <a:clrScheme name="DRAEGER 2023">
      <a:dk1>
        <a:srgbClr val="002766"/>
      </a:dk1>
      <a:lt1>
        <a:srgbClr val="FFFFFF"/>
      </a:lt1>
      <a:dk2>
        <a:srgbClr val="0091F7"/>
      </a:dk2>
      <a:lt2>
        <a:srgbClr val="6ECDFF"/>
      </a:lt2>
      <a:accent1>
        <a:srgbClr val="5A646E"/>
      </a:accent1>
      <a:accent2>
        <a:srgbClr val="878C91"/>
      </a:accent2>
      <a:accent3>
        <a:srgbClr val="CDD2D7"/>
      </a:accent3>
      <a:accent4>
        <a:srgbClr val="6E6969"/>
      </a:accent4>
      <a:accent5>
        <a:srgbClr val="969191"/>
      </a:accent5>
      <a:accent6>
        <a:srgbClr val="DCD7D7"/>
      </a:accent6>
      <a:hlink>
        <a:srgbClr val="1E1E1E"/>
      </a:hlink>
      <a:folHlink>
        <a:srgbClr val="1E1E1E"/>
      </a:folHlink>
    </a:clrScheme>
    <a:fontScheme name="Draeger 2023">
      <a:majorFont>
        <a:latin typeface="Draeger Pangea Medium"/>
        <a:ea typeface=""/>
        <a:cs typeface=""/>
      </a:majorFont>
      <a:minorFont>
        <a:latin typeface="Draeger Pangea Tex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">
          <a:solidFill>
            <a:schemeClr val="tx1"/>
          </a:solidFill>
        </a:ln>
      </a:spPr>
      <a:bodyPr lIns="72000" tIns="72000" rIns="72000" bIns="72000" rtlCol="0" anchor="ctr"/>
      <a:lstStyle>
        <a:defPPr algn="ctr">
          <a:spcAft>
            <a:spcPts val="300"/>
          </a:spcAft>
          <a:defRPr sz="14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/>
      <a:bodyPr vert="horz" wrap="square" lIns="0" tIns="0" rIns="0" bIns="0" rtlCol="0">
        <a:noAutofit/>
      </a:bodyPr>
      <a:lstStyle>
        <a:defPPr marL="180975" indent="-180975" algn="l">
          <a:spcAft>
            <a:spcPts val="300"/>
          </a:spcAft>
          <a:buFont typeface="Arial" panose="020B0604020202020204" pitchFamily="34" charset="0"/>
          <a:buChar char="•"/>
          <a:defRPr sz="1400" dirty="0" smtClean="0"/>
        </a:defPPr>
      </a:lstStyle>
    </a:txDef>
  </a:objectDefaults>
  <a:extraClrSchemeLst/>
  <a:custClrLst>
    <a:custClr name="Dräger Dark Blue">
      <a:srgbClr val="002766"/>
    </a:custClr>
    <a:custClr name="Dräger White">
      <a:srgbClr val="FFFFFF"/>
    </a:custClr>
    <a:custClr name="Dräger Air Blue">
      <a:srgbClr val="0091F7"/>
    </a:custClr>
    <a:custClr name="Dräger Dark Grey">
      <a:srgbClr val="344351"/>
    </a:custClr>
    <a:custClr name="Dräger Pale Blue">
      <a:srgbClr val="EDF6FD"/>
    </a:custClr>
    <a:custClr name="Dräger Light Sand">
      <a:srgbClr val="F4F6F2"/>
    </a:custClr>
    <a:custClr>
      <a:srgbClr val="FFFFFF"/>
    </a:custClr>
    <a:custClr>
      <a:srgbClr val="FFFFFF"/>
    </a:custClr>
    <a:custClr>
      <a:srgbClr val="FFFFFF"/>
    </a:custClr>
    <a:custClr name="Signalcolor Danger">
      <a:srgbClr val="D70202"/>
    </a:custClr>
    <a:custClr name="Dräger Light Blue 75%">
      <a:srgbClr val="14B4FF"/>
    </a:custClr>
    <a:custClr name="Dräger Light Blue 50%">
      <a:srgbClr val="6ECDFF"/>
    </a:custClr>
    <a:custClr name="Dräger Light Blue 25%">
      <a:srgbClr val="A0DCFF"/>
    </a:custClr>
    <a:custClr name="Dräger Light Blue 15%">
      <a:srgbClr val="CDEB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Signalcolor Warning">
      <a:srgbClr val="FFE300"/>
    </a:custClr>
    <a:custClr name="Dräger Cool Grey 75%">
      <a:srgbClr val="5A646E"/>
    </a:custClr>
    <a:custClr name="Dräger Cool Grey 50%">
      <a:srgbClr val="878C91"/>
    </a:custClr>
    <a:custClr name="Dräger Cool Grey 25%">
      <a:srgbClr val="B4B9BE"/>
    </a:custClr>
    <a:custClr name="Dräger Cool Grey 15%">
      <a:srgbClr val="CDD2D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Signalcolor Success">
      <a:srgbClr val="00C92C"/>
    </a:custClr>
    <a:custClr name="Dräger Warm Grey 75%">
      <a:srgbClr val="6E6969"/>
    </a:custClr>
    <a:custClr name="Dräger Warm Grey 50%">
      <a:srgbClr val="969191"/>
    </a:custClr>
    <a:custClr name="Dräger Warm Grey 25%">
      <a:srgbClr val="B4AFAF"/>
    </a:custClr>
    <a:custClr name="Dräger Warm Grey 15%">
      <a:srgbClr val="DCD7D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Dräger Orange">
      <a:srgbClr val="FF8F1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K16_Draeger_Master_EN_05-2023.potx" id="{076B9255-D3CB-449C-AF73-EA1CE8DC7790}" vid="{D57EC515-455F-4EB7-AAC3-8DB2BEC8228B}"/>
    </a:ext>
  </a:extLst>
</a:theme>
</file>

<file path=ppt/theme/theme2.xml><?xml version="1.0" encoding="utf-8"?>
<a:theme xmlns:a="http://schemas.openxmlformats.org/drawingml/2006/main" name="Office">
  <a:themeElements>
    <a:clrScheme name="Draeger">
      <a:dk1>
        <a:srgbClr val="002766"/>
      </a:dk1>
      <a:lt1>
        <a:srgbClr val="FFFFFF"/>
      </a:lt1>
      <a:dk2>
        <a:srgbClr val="0091F7"/>
      </a:dk2>
      <a:lt2>
        <a:srgbClr val="6ECDFF"/>
      </a:lt2>
      <a:accent1>
        <a:srgbClr val="5A646E"/>
      </a:accent1>
      <a:accent2>
        <a:srgbClr val="878C91"/>
      </a:accent2>
      <a:accent3>
        <a:srgbClr val="CDD2D7"/>
      </a:accent3>
      <a:accent4>
        <a:srgbClr val="6E6969"/>
      </a:accent4>
      <a:accent5>
        <a:srgbClr val="969191"/>
      </a:accent5>
      <a:accent6>
        <a:srgbClr val="DCD7D7"/>
      </a:accent6>
      <a:hlink>
        <a:srgbClr val="1E1E1E"/>
      </a:hlink>
      <a:folHlink>
        <a:srgbClr val="1E1E1E"/>
      </a:folHlink>
    </a:clrScheme>
    <a:fontScheme name="Draeger NEU">
      <a:majorFont>
        <a:latin typeface="Pangea Medium"/>
        <a:ea typeface=""/>
        <a:cs typeface=""/>
      </a:majorFont>
      <a:minorFont>
        <a:latin typeface="Draeger Pangea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/>
        </a:solidFill>
        <a:ln w="12700">
          <a:solidFill>
            <a:schemeClr val="accent5"/>
          </a:solidFill>
        </a:ln>
      </a:spPr>
      <a:bodyPr lIns="108000" tIns="72000" rIns="108000" bIns="72000" rtlCol="0" anchor="ctr"/>
      <a:lstStyle>
        <a:defPPr algn="ctr">
          <a:defRPr sz="16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wrap="square" lIns="0" tIns="0" rIns="0" bIns="0" rtlCol="0">
        <a:noAutofit/>
      </a:bodyPr>
      <a:lstStyle>
        <a:defPPr marL="180975" indent="-180975" algn="l">
          <a:buFont typeface="Symbol" panose="05050102010706020507" pitchFamily="18" charset="2"/>
          <a:buChar char="-"/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DRAEGER 2023">
      <a:dk1>
        <a:srgbClr val="002766"/>
      </a:dk1>
      <a:lt1>
        <a:srgbClr val="FFFFFF"/>
      </a:lt1>
      <a:dk2>
        <a:srgbClr val="0091F7"/>
      </a:dk2>
      <a:lt2>
        <a:srgbClr val="6ECDFF"/>
      </a:lt2>
      <a:accent1>
        <a:srgbClr val="5A646E"/>
      </a:accent1>
      <a:accent2>
        <a:srgbClr val="878C91"/>
      </a:accent2>
      <a:accent3>
        <a:srgbClr val="CDD2D7"/>
      </a:accent3>
      <a:accent4>
        <a:srgbClr val="6E6969"/>
      </a:accent4>
      <a:accent5>
        <a:srgbClr val="969191"/>
      </a:accent5>
      <a:accent6>
        <a:srgbClr val="DCD7D7"/>
      </a:accent6>
      <a:hlink>
        <a:srgbClr val="1E1E1E"/>
      </a:hlink>
      <a:folHlink>
        <a:srgbClr val="1E1E1E"/>
      </a:folHlink>
    </a:clrScheme>
    <a:fontScheme name="Draeger NEU">
      <a:majorFont>
        <a:latin typeface="Pangea Medium"/>
        <a:ea typeface=""/>
        <a:cs typeface=""/>
      </a:majorFont>
      <a:minorFont>
        <a:latin typeface="Draeger Pangea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/>
        </a:solidFill>
        <a:ln w="12700">
          <a:solidFill>
            <a:schemeClr val="accent5"/>
          </a:solidFill>
        </a:ln>
      </a:spPr>
      <a:bodyPr lIns="108000" tIns="72000" rIns="108000" bIns="72000" rtlCol="0" anchor="ctr"/>
      <a:lstStyle>
        <a:defPPr algn="ctr">
          <a:defRPr sz="16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wrap="square" lIns="0" tIns="0" rIns="0" bIns="0" rtlCol="0">
        <a:noAutofit/>
      </a:bodyPr>
      <a:lstStyle>
        <a:defPPr marL="180975" indent="-180975" algn="l">
          <a:buFont typeface="Symbol" panose="05050102010706020507" pitchFamily="18" charset="2"/>
          <a:buChar char="-"/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14AB60C-8326-4731-B752-AAD6767E3169}">
  <we:reference id="fd624fb9-2cff-43d6-a4a7-5636de2a5b64" version="1.6.0.0" store="EXCatalog" storeType="EXCatalog"/>
  <we:alternateReferences>
    <we:reference id="WA200001766" version="1.6.0.0" store="de-DE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A1951707D5988459FB5D0BD778D517C" ma:contentTypeVersion="11" ma:contentTypeDescription="Ein neues Dokument erstellen." ma:contentTypeScope="" ma:versionID="5ad55aea434a661fe25bf16bd6267df5">
  <xsd:schema xmlns:xsd="http://www.w3.org/2001/XMLSchema" xmlns:xs="http://www.w3.org/2001/XMLSchema" xmlns:p="http://schemas.microsoft.com/office/2006/metadata/properties" xmlns:ns2="65919891-554e-4aab-a88f-b3fa8eb88746" xmlns:ns3="0e56e588-dfc0-487d-b17d-a6fc1640c713" targetNamespace="http://schemas.microsoft.com/office/2006/metadata/properties" ma:root="true" ma:fieldsID="8a5a891334e8e5ae65197a992dbd9bb6" ns2:_="" ns3:_="">
    <xsd:import namespace="65919891-554e-4aab-a88f-b3fa8eb88746"/>
    <xsd:import namespace="0e56e588-dfc0-487d-b17d-a6fc1640c7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919891-554e-4aab-a88f-b3fa8eb887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56e588-dfc0-487d-b17d-a6fc1640c71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3C406D5-7D62-4260-8A8C-6E7A549C1DA8}">
  <ds:schemaRefs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terms/"/>
    <ds:schemaRef ds:uri="0e56e588-dfc0-487d-b17d-a6fc1640c713"/>
    <ds:schemaRef ds:uri="http://purl.org/dc/dcmitype/"/>
    <ds:schemaRef ds:uri="65919891-554e-4aab-a88f-b3fa8eb88746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09CAD07-B355-44FE-A384-A8F1C885668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38A21B1-9957-4916-B23C-C24D87BAFA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919891-554e-4aab-a88f-b3fa8eb88746"/>
    <ds:schemaRef ds:uri="0e56e588-dfc0-487d-b17d-a6fc1640c71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cbb7469f-d109-492e-bb05-1bbcb4073614}" enabled="1" method="Privileged" siteId="{e8d897a8-f400-4625-858a-6f3ae627542b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K16_Draeger_Master_EN_05-2023</Template>
  <TotalTime>1743</TotalTime>
  <Words>415</Words>
  <Application>Microsoft Office PowerPoint</Application>
  <PresentationFormat>Widescreen</PresentationFormat>
  <Paragraphs>77</Paragraphs>
  <Slides>10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Draeger Pangea Medium</vt:lpstr>
      <vt:lpstr>Draeger Pangea Text</vt:lpstr>
      <vt:lpstr>Draeger Pangea Text Light</vt:lpstr>
      <vt:lpstr>Wingdings</vt:lpstr>
      <vt:lpstr>Drägerwerk AG &amp; Co. KGaA</vt:lpstr>
      <vt:lpstr>PowerPoint Presentation</vt:lpstr>
      <vt:lpstr>Κίνδυνοι Βιομηχανικών Αερίων και Σύγχρονες Τεχνολογίες Ανίχνευσης και Προστασίας </vt:lpstr>
      <vt:lpstr>PowerPoint Presentation</vt:lpstr>
      <vt:lpstr>PowerPoint Presentation</vt:lpstr>
      <vt:lpstr> Οι φυσικές ιδιότητες των αερίων να είναι διάφανα και μη αντιληπτά από την όσφρηση οδηγούν στο συμπέρασμα ότι η χρήση εξειδικευμένου εξοπλισμού για την ανίχνευση και την προστασία προσωπικού και εγκαταστάσεων κρίνεται απολύτως απαραίτητη σε καθημερινή βάση.     Επιπρόσθετα , τα κυριότερα προβλήματα κατά την χρήση των βιομηχανικών αερίων αφορούν την ασφάλεια των εργαζομένων κατά την παραγωγή και τις εργασίες συντήρησης καθώς και την ασφάλεια και απρόσκοπτη λειτουργία των εγκαταστάσεων. </vt:lpstr>
      <vt:lpstr>PowerPoint Presentation</vt:lpstr>
      <vt:lpstr>Σύγχρονες Τεχνολογίες Προστασίας</vt:lpstr>
      <vt:lpstr>Ψηφιακή Ανάλυση  Δεδομένων</vt:lpstr>
      <vt:lpstr>Ολιστική Προσέγγιση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Heike Döring</dc:creator>
  <dc:description>Optimized for Office 365</dc:description>
  <cp:lastModifiedBy>Papakalos, Petros</cp:lastModifiedBy>
  <cp:revision>13</cp:revision>
  <dcterms:created xsi:type="dcterms:W3CDTF">2023-05-11T11:31:51Z</dcterms:created>
  <dcterms:modified xsi:type="dcterms:W3CDTF">2024-11-07T10:14:23Z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0x0101006A1951707D5988459FB5D0BD778D517C</vt:lpwstr>
  </property>
  <property fmtid="{D5CDD505-2E9C-101B-9397-08002B2CF9AE}" pid="3" name="MSIP_Label_cbb7469f-d109-492e-bb05-1bbcb4073614_Enabled">
    <vt:lpwstr>true</vt:lpwstr>
  </property>
  <property fmtid="{D5CDD505-2E9C-101B-9397-08002B2CF9AE}" pid="4" name="MSIP_Label_cbb7469f-d109-492e-bb05-1bbcb4073614_SetDate">
    <vt:lpwstr>2023-05-04T16:47:23Z</vt:lpwstr>
  </property>
  <property fmtid="{D5CDD505-2E9C-101B-9397-08002B2CF9AE}" pid="5" name="MSIP_Label_cbb7469f-d109-492e-bb05-1bbcb4073614_Method">
    <vt:lpwstr>Privileged</vt:lpwstr>
  </property>
  <property fmtid="{D5CDD505-2E9C-101B-9397-08002B2CF9AE}" pid="6" name="MSIP_Label_cbb7469f-d109-492e-bb05-1bbcb4073614_Name">
    <vt:lpwstr>Confidential-Non Encrypted</vt:lpwstr>
  </property>
  <property fmtid="{D5CDD505-2E9C-101B-9397-08002B2CF9AE}" pid="7" name="MSIP_Label_cbb7469f-d109-492e-bb05-1bbcb4073614_SiteId">
    <vt:lpwstr>e8d897a8-f400-4625-858a-6f3ae627542b</vt:lpwstr>
  </property>
  <property fmtid="{D5CDD505-2E9C-101B-9397-08002B2CF9AE}" pid="8" name="MSIP_Label_cbb7469f-d109-492e-bb05-1bbcb4073614_ActionId">
    <vt:lpwstr>63ea6a2c-2e22-4456-b533-c3a588a7d96e</vt:lpwstr>
  </property>
  <property fmtid="{D5CDD505-2E9C-101B-9397-08002B2CF9AE}" pid="9" name="MSIP_Label_cbb7469f-d109-492e-bb05-1bbcb4073614_ContentBits">
    <vt:lpwstr>1</vt:lpwstr>
  </property>
</Properties>
</file>