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293" r:id="rId3"/>
    <p:sldId id="294" r:id="rId4"/>
    <p:sldId id="295" r:id="rId5"/>
    <p:sldId id="296" r:id="rId6"/>
    <p:sldId id="297" r:id="rId7"/>
    <p:sldId id="298" r:id="rId8"/>
    <p:sldId id="299" r:id="rId9"/>
    <p:sldId id="300" r:id="rId10"/>
    <p:sldId id="301" r:id="rId11"/>
    <p:sldId id="302" r:id="rId12"/>
    <p:sldId id="303" r:id="rId13"/>
    <p:sldId id="304"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42" r:id="rId51"/>
    <p:sldId id="343" r:id="rId52"/>
    <p:sldId id="344" r:id="rId53"/>
    <p:sldId id="346" r:id="rId54"/>
    <p:sldId id="257" r:id="rId55"/>
    <p:sldId id="258" r:id="rId56"/>
    <p:sldId id="260" r:id="rId57"/>
    <p:sldId id="259" r:id="rId58"/>
    <p:sldId id="347" r:id="rId59"/>
    <p:sldId id="274" r:id="rId60"/>
    <p:sldId id="275" r:id="rId61"/>
    <p:sldId id="276" r:id="rId62"/>
    <p:sldId id="348" r:id="rId63"/>
    <p:sldId id="277" r:id="rId64"/>
    <p:sldId id="278" r:id="rId65"/>
    <p:sldId id="279" r:id="rId66"/>
    <p:sldId id="280" r:id="rId67"/>
    <p:sldId id="281" r:id="rId68"/>
    <p:sldId id="349" r:id="rId69"/>
    <p:sldId id="282" r:id="rId70"/>
    <p:sldId id="284" r:id="rId71"/>
    <p:sldId id="285" r:id="rId72"/>
    <p:sldId id="291" r:id="rId73"/>
    <p:sldId id="290" r:id="rId74"/>
    <p:sldId id="286" r:id="rId75"/>
    <p:sldId id="287" r:id="rId76"/>
    <p:sldId id="288" r:id="rId77"/>
    <p:sldId id="289" r:id="rId78"/>
    <p:sldId id="292" r:id="rId7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B9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5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40160-7EB1-4EC6-B728-0423BC8CE9EE}" type="datetimeFigureOut">
              <a:rPr lang="el-GR" smtClean="0"/>
              <a:t>6/11/2024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B26D4-3B10-4B82-B544-76E605FB6970}" type="slidenum">
              <a:rPr lang="el-GR" smtClean="0"/>
              <a:t>‹#›</a:t>
            </a:fld>
            <a:endParaRPr lang="el-GR"/>
          </a:p>
        </p:txBody>
      </p:sp>
    </p:spTree>
    <p:extLst>
      <p:ext uri="{BB962C8B-B14F-4D97-AF65-F5344CB8AC3E}">
        <p14:creationId xmlns:p14="http://schemas.microsoft.com/office/powerpoint/2010/main" val="3513821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9048" tIns="49524" rIns="99048" bIns="49524"/>
          <a:lstStyle/>
          <a:p>
            <a:pPr defTabSz="990478">
              <a:defRPr/>
            </a:pPr>
            <a:fld id="{3710B770-44BB-4E18-ACCF-30D978ECA843}" type="slidenum">
              <a:rPr lang="en-GB" sz="1900"/>
              <a:pPr defTabSz="990478">
                <a:defRPr/>
              </a:pPr>
              <a:t>3</a:t>
            </a:fld>
            <a:endParaRPr lang="en-GB" sz="1900"/>
          </a:p>
        </p:txBody>
      </p:sp>
    </p:spTree>
    <p:extLst>
      <p:ext uri="{BB962C8B-B14F-4D97-AF65-F5344CB8AC3E}">
        <p14:creationId xmlns:p14="http://schemas.microsoft.com/office/powerpoint/2010/main" val="483039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Wingdings" panose="05000000000000000000" pitchFamily="2" charset="2"/>
              <a:buChar char="§"/>
            </a:pPr>
            <a:endParaRPr lang="en-US" baseline="0" dirty="0"/>
          </a:p>
        </p:txBody>
      </p:sp>
      <p:sp>
        <p:nvSpPr>
          <p:cNvPr id="4" name="Slide Number Placeholder 3"/>
          <p:cNvSpPr>
            <a:spLocks noGrp="1"/>
          </p:cNvSpPr>
          <p:nvPr>
            <p:ph type="sldNum" sz="quarter" idx="10"/>
          </p:nvPr>
        </p:nvSpPr>
        <p:spPr/>
        <p:txBody>
          <a:bodyPr lIns="99048" tIns="49524" rIns="99048" bIns="49524"/>
          <a:lstStyle/>
          <a:p>
            <a:pPr defTabSz="990478">
              <a:defRPr/>
            </a:pPr>
            <a:fld id="{3710B770-44BB-4E18-ACCF-30D978ECA843}" type="slidenum">
              <a:rPr lang="en-GB" sz="1900"/>
              <a:pPr defTabSz="990478">
                <a:defRPr/>
              </a:pPr>
              <a:t>8</a:t>
            </a:fld>
            <a:endParaRPr lang="en-GB" sz="1900"/>
          </a:p>
        </p:txBody>
      </p:sp>
    </p:spTree>
    <p:extLst>
      <p:ext uri="{BB962C8B-B14F-4D97-AF65-F5344CB8AC3E}">
        <p14:creationId xmlns:p14="http://schemas.microsoft.com/office/powerpoint/2010/main" val="887198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l-GR" dirty="0"/>
              <a:t>Σειρά Γεννητριών Αεροζόλ για συμβατικές εφαρμογές </a:t>
            </a:r>
            <a:r>
              <a:rPr lang="en-US" dirty="0"/>
              <a:t>: </a:t>
            </a:r>
            <a:r>
              <a:rPr lang="en-US" baseline="0" dirty="0">
                <a:sym typeface="Wingdings" panose="05000000000000000000" pitchFamily="2" charset="2"/>
              </a:rPr>
              <a:t> </a:t>
            </a:r>
            <a:endParaRPr lang="en-US" dirty="0"/>
          </a:p>
          <a:p>
            <a:pPr marL="0" indent="0">
              <a:buFont typeface="Wingdings" panose="05000000000000000000" pitchFamily="2" charset="2"/>
              <a:buNone/>
            </a:pPr>
            <a:r>
              <a:rPr lang="el-GR" dirty="0" err="1"/>
              <a:t>Δομοστοιχειακό</a:t>
            </a:r>
            <a:r>
              <a:rPr lang="en-US" dirty="0"/>
              <a:t> </a:t>
            </a:r>
            <a:r>
              <a:rPr lang="en-US" dirty="0">
                <a:sym typeface="Wingdings" panose="05000000000000000000" pitchFamily="2" charset="2"/>
              </a:rPr>
              <a:t> </a:t>
            </a:r>
            <a:r>
              <a:rPr lang="el-GR" dirty="0">
                <a:sym typeface="Wingdings" panose="05000000000000000000" pitchFamily="2" charset="2"/>
              </a:rPr>
              <a:t>μπορεί να καλύψει ένα μεγάλο εύρος χώρων </a:t>
            </a:r>
            <a:r>
              <a:rPr lang="en-US" dirty="0">
                <a:sym typeface="Wingdings" panose="05000000000000000000" pitchFamily="2" charset="2"/>
              </a:rPr>
              <a:t>:</a:t>
            </a:r>
            <a:r>
              <a:rPr lang="en-US" baseline="0" dirty="0">
                <a:sym typeface="Wingdings" panose="05000000000000000000" pitchFamily="2" charset="2"/>
              </a:rPr>
              <a:t> </a:t>
            </a:r>
            <a:r>
              <a:rPr lang="el-GR" baseline="0" dirty="0">
                <a:sym typeface="Wingdings" panose="05000000000000000000" pitchFamily="2" charset="2"/>
              </a:rPr>
              <a:t>από μικρούς ηλεκτρικούς πίνακες έως χώρους αποθήκευσης μεγάλων διαστάσεων.</a:t>
            </a:r>
            <a:endParaRPr lang="en-US"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A01383-DD9B-469D-B5D5-2E26083543A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49317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Εγκεκριμένη κατά </a:t>
            </a:r>
            <a:r>
              <a:rPr lang="en-US" dirty="0"/>
              <a:t>ATEX</a:t>
            </a:r>
            <a:r>
              <a:rPr lang="el-GR" dirty="0"/>
              <a:t> Σειρά Προϊόντων κατάλληλη για εφαρμογές πυροπροστασίας σε Ζώνες 0, 1, 2, 20, 21. 22</a:t>
            </a:r>
            <a:endParaRPr lang="x-none" dirty="0"/>
          </a:p>
        </p:txBody>
      </p:sp>
      <p:sp>
        <p:nvSpPr>
          <p:cNvPr id="4" name="Slide Number Placeholder 3"/>
          <p:cNvSpPr>
            <a:spLocks noGrp="1"/>
          </p:cNvSpPr>
          <p:nvPr>
            <p:ph type="sldNum" sz="quarter" idx="5"/>
          </p:nvPr>
        </p:nvSpPr>
        <p:spPr/>
        <p:txBody>
          <a:bodyPr/>
          <a:lstStyle/>
          <a:p>
            <a:fld id="{3710B770-44BB-4E18-ACCF-30D978ECA843}" type="slidenum">
              <a:rPr lang="en-GB" smtClean="0"/>
              <a:t>11</a:t>
            </a:fld>
            <a:endParaRPr lang="en-GB"/>
          </a:p>
        </p:txBody>
      </p:sp>
    </p:spTree>
    <p:extLst>
      <p:ext uri="{BB962C8B-B14F-4D97-AF65-F5344CB8AC3E}">
        <p14:creationId xmlns:p14="http://schemas.microsoft.com/office/powerpoint/2010/main" val="2928753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710B770-44BB-4E18-ACCF-30D978ECA843}" type="slidenum">
              <a:rPr lang="en-GB" smtClean="0"/>
              <a:t>41</a:t>
            </a:fld>
            <a:endParaRPr lang="en-GB"/>
          </a:p>
        </p:txBody>
      </p:sp>
    </p:spTree>
    <p:extLst>
      <p:ext uri="{BB962C8B-B14F-4D97-AF65-F5344CB8AC3E}">
        <p14:creationId xmlns:p14="http://schemas.microsoft.com/office/powerpoint/2010/main" val="578799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strike="noStrike"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10B770-44BB-4E18-ACCF-30D978ECA8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551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782B26D4-3B10-4B82-B544-76E605FB6970}" type="slidenum">
              <a:rPr lang="el-GR" smtClean="0"/>
              <a:t>56</a:t>
            </a:fld>
            <a:endParaRPr lang="el-GR"/>
          </a:p>
        </p:txBody>
      </p:sp>
    </p:spTree>
    <p:extLst>
      <p:ext uri="{BB962C8B-B14F-4D97-AF65-F5344CB8AC3E}">
        <p14:creationId xmlns:p14="http://schemas.microsoft.com/office/powerpoint/2010/main" val="4085336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C3FC142-679D-42DB-8549-5A844269F93F}" type="datetimeFigureOut">
              <a:rPr lang="el-GR" smtClean="0"/>
              <a:t>6/11/2024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35BDFF2-BAF9-438F-8705-A8082A04551D}" type="slidenum">
              <a:rPr lang="el-GR" smtClean="0"/>
              <a:t>‹#›</a:t>
            </a:fld>
            <a:endParaRPr lang="el-GR"/>
          </a:p>
        </p:txBody>
      </p:sp>
    </p:spTree>
    <p:extLst>
      <p:ext uri="{BB962C8B-B14F-4D97-AF65-F5344CB8AC3E}">
        <p14:creationId xmlns:p14="http://schemas.microsoft.com/office/powerpoint/2010/main" val="87674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C3FC142-679D-42DB-8549-5A844269F93F}" type="datetimeFigureOut">
              <a:rPr lang="el-GR" smtClean="0"/>
              <a:t>6/11/2024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35BDFF2-BAF9-438F-8705-A8082A04551D}" type="slidenum">
              <a:rPr lang="el-GR" smtClean="0"/>
              <a:t>‹#›</a:t>
            </a:fld>
            <a:endParaRPr lang="el-GR"/>
          </a:p>
        </p:txBody>
      </p:sp>
    </p:spTree>
    <p:extLst>
      <p:ext uri="{BB962C8B-B14F-4D97-AF65-F5344CB8AC3E}">
        <p14:creationId xmlns:p14="http://schemas.microsoft.com/office/powerpoint/2010/main" val="3380046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C3FC142-679D-42DB-8549-5A844269F93F}" type="datetimeFigureOut">
              <a:rPr lang="el-GR" smtClean="0"/>
              <a:t>6/11/2024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35BDFF2-BAF9-438F-8705-A8082A04551D}" type="slidenum">
              <a:rPr lang="el-GR" smtClean="0"/>
              <a:t>‹#›</a:t>
            </a:fld>
            <a:endParaRPr lang="el-GR"/>
          </a:p>
        </p:txBody>
      </p:sp>
    </p:spTree>
    <p:extLst>
      <p:ext uri="{BB962C8B-B14F-4D97-AF65-F5344CB8AC3E}">
        <p14:creationId xmlns:p14="http://schemas.microsoft.com/office/powerpoint/2010/main" val="873420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30" name="Shape 30"/>
          <p:cNvSpPr>
            <a:spLocks noGrp="1"/>
          </p:cNvSpPr>
          <p:nvPr>
            <p:ph type="title"/>
          </p:nvPr>
        </p:nvSpPr>
        <p:spPr>
          <a:xfrm>
            <a:off x="863599" y="1530350"/>
            <a:ext cx="10447868" cy="1930401"/>
          </a:xfrm>
          <a:prstGeom prst="rect">
            <a:avLst/>
          </a:prstGeom>
        </p:spPr>
        <p:txBody>
          <a:bodyPr lIns="27093" tIns="27093" rIns="27093" bIns="27093" anchor="b"/>
          <a:lstStyle>
            <a:lvl1pPr defTabSz="482186">
              <a:defRPr sz="5625">
                <a:solidFill>
                  <a:srgbClr val="FFFFFF"/>
                </a:solidFill>
                <a:latin typeface="Helvetica"/>
                <a:ea typeface="Helvetica"/>
                <a:cs typeface="Helvetica"/>
                <a:sym typeface="Helvetica"/>
              </a:defRPr>
            </a:lvl1pPr>
          </a:lstStyle>
          <a:p>
            <a:pPr lvl="0">
              <a:defRPr sz="1800">
                <a:solidFill>
                  <a:srgbClr val="000000"/>
                </a:solidFill>
              </a:defRPr>
            </a:pPr>
            <a:r>
              <a:rPr sz="5625">
                <a:solidFill>
                  <a:srgbClr val="FFFFFF"/>
                </a:solidFill>
              </a:rPr>
              <a:t>Title Text</a:t>
            </a:r>
          </a:p>
        </p:txBody>
      </p:sp>
      <p:sp>
        <p:nvSpPr>
          <p:cNvPr id="31" name="Shape 31"/>
          <p:cNvSpPr>
            <a:spLocks noGrp="1"/>
          </p:cNvSpPr>
          <p:nvPr>
            <p:ph type="body" idx="1"/>
          </p:nvPr>
        </p:nvSpPr>
        <p:spPr>
          <a:xfrm>
            <a:off x="863599" y="3517900"/>
            <a:ext cx="10447868" cy="660401"/>
          </a:xfrm>
          <a:prstGeom prst="rect">
            <a:avLst/>
          </a:prstGeom>
        </p:spPr>
        <p:txBody>
          <a:bodyPr lIns="27093" tIns="27093" rIns="27093" bIns="27093" anchor="t"/>
          <a:lstStyle>
            <a:lvl1pPr marL="0" indent="0" algn="ctr" defTabSz="482186">
              <a:spcBef>
                <a:spcPts val="0"/>
              </a:spcBef>
              <a:buSzTx/>
              <a:buNone/>
              <a:defRPr>
                <a:solidFill>
                  <a:srgbClr val="FFFFFF"/>
                </a:solidFill>
                <a:latin typeface="Helvetica"/>
                <a:ea typeface="Helvetica"/>
                <a:cs typeface="Helvetica"/>
                <a:sym typeface="Helvetica"/>
              </a:defRPr>
            </a:lvl1pPr>
            <a:lvl2pPr marL="0" indent="0" algn="ctr" defTabSz="482186">
              <a:spcBef>
                <a:spcPts val="0"/>
              </a:spcBef>
              <a:buSzTx/>
              <a:buNone/>
              <a:defRPr>
                <a:solidFill>
                  <a:srgbClr val="FFFFFF"/>
                </a:solidFill>
                <a:latin typeface="Helvetica"/>
                <a:ea typeface="Helvetica"/>
                <a:cs typeface="Helvetica"/>
                <a:sym typeface="Helvetica"/>
              </a:defRPr>
            </a:lvl2pPr>
            <a:lvl3pPr marL="0" indent="0" algn="ctr" defTabSz="482186">
              <a:spcBef>
                <a:spcPts val="0"/>
              </a:spcBef>
              <a:buSzTx/>
              <a:buNone/>
              <a:defRPr>
                <a:solidFill>
                  <a:srgbClr val="FFFFFF"/>
                </a:solidFill>
                <a:latin typeface="Helvetica"/>
                <a:ea typeface="Helvetica"/>
                <a:cs typeface="Helvetica"/>
                <a:sym typeface="Helvetica"/>
              </a:defRPr>
            </a:lvl3pPr>
            <a:lvl4pPr marL="0" indent="0" algn="ctr" defTabSz="482186">
              <a:spcBef>
                <a:spcPts val="0"/>
              </a:spcBef>
              <a:buSzTx/>
              <a:buNone/>
              <a:defRPr>
                <a:solidFill>
                  <a:srgbClr val="FFFFFF"/>
                </a:solidFill>
                <a:latin typeface="Helvetica"/>
                <a:ea typeface="Helvetica"/>
                <a:cs typeface="Helvetica"/>
                <a:sym typeface="Helvetica"/>
              </a:defRPr>
            </a:lvl4pPr>
            <a:lvl5pPr marL="0" indent="0" algn="ctr" defTabSz="482186">
              <a:spcBef>
                <a:spcPts val="0"/>
              </a:spcBef>
              <a:buSzTx/>
              <a:buNone/>
              <a:defRPr>
                <a:solidFill>
                  <a:srgbClr val="FFFFFF"/>
                </a:solidFill>
                <a:latin typeface="Helvetica"/>
                <a:ea typeface="Helvetica"/>
                <a:cs typeface="Helvetica"/>
                <a:sym typeface="Helvetica"/>
              </a:defRPr>
            </a:lvl5pPr>
          </a:lstStyle>
          <a:p>
            <a:pPr lvl="0">
              <a:defRPr sz="1800">
                <a:solidFill>
                  <a:srgbClr val="000000"/>
                </a:solidFill>
              </a:defRPr>
            </a:pPr>
            <a:r>
              <a:rPr sz="2391">
                <a:solidFill>
                  <a:srgbClr val="FFFFFF"/>
                </a:solidFill>
              </a:rPr>
              <a:t>Body Level One</a:t>
            </a:r>
          </a:p>
          <a:p>
            <a:pPr lvl="1">
              <a:defRPr sz="1800">
                <a:solidFill>
                  <a:srgbClr val="000000"/>
                </a:solidFill>
              </a:defRPr>
            </a:pPr>
            <a:r>
              <a:rPr sz="2391">
                <a:solidFill>
                  <a:srgbClr val="FFFFFF"/>
                </a:solidFill>
              </a:rPr>
              <a:t>Body Level Two</a:t>
            </a:r>
          </a:p>
          <a:p>
            <a:pPr lvl="2">
              <a:defRPr sz="1800">
                <a:solidFill>
                  <a:srgbClr val="000000"/>
                </a:solidFill>
              </a:defRPr>
            </a:pPr>
            <a:r>
              <a:rPr sz="2391">
                <a:solidFill>
                  <a:srgbClr val="FFFFFF"/>
                </a:solidFill>
              </a:rPr>
              <a:t>Body Level Three</a:t>
            </a:r>
          </a:p>
          <a:p>
            <a:pPr lvl="3">
              <a:defRPr sz="1800">
                <a:solidFill>
                  <a:srgbClr val="000000"/>
                </a:solidFill>
              </a:defRPr>
            </a:pPr>
            <a:r>
              <a:rPr sz="2391">
                <a:solidFill>
                  <a:srgbClr val="FFFFFF"/>
                </a:solidFill>
              </a:rPr>
              <a:t>Body Level Four</a:t>
            </a:r>
          </a:p>
          <a:p>
            <a:pPr lvl="4">
              <a:defRPr sz="1800">
                <a:solidFill>
                  <a:srgbClr val="000000"/>
                </a:solidFill>
              </a:defRPr>
            </a:pPr>
            <a:r>
              <a:rPr sz="2391">
                <a:solidFill>
                  <a:srgbClr val="FFFFFF"/>
                </a:solidFill>
              </a:rPr>
              <a:t>Body Level Five</a:t>
            </a:r>
          </a:p>
        </p:txBody>
      </p:sp>
    </p:spTree>
    <p:extLst>
      <p:ext uri="{BB962C8B-B14F-4D97-AF65-F5344CB8AC3E}">
        <p14:creationId xmlns:p14="http://schemas.microsoft.com/office/powerpoint/2010/main" val="288989256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2">
            <a:lumMod val="90000"/>
          </a:schemeClr>
        </a:solidFill>
        <a:effectLst/>
      </p:bgPr>
    </p:bg>
    <p:spTree>
      <p:nvGrpSpPr>
        <p:cNvPr id="1" name=""/>
        <p:cNvGrpSpPr/>
        <p:nvPr/>
      </p:nvGrpSpPr>
      <p:grpSpPr>
        <a:xfrm>
          <a:off x="0" y="0"/>
          <a:ext cx="0" cy="0"/>
          <a:chOff x="0" y="0"/>
          <a:chExt cx="0" cy="0"/>
        </a:xfrm>
      </p:grpSpPr>
      <p:pic>
        <p:nvPicPr>
          <p:cNvPr id="3" name="pasted-image.pdf"/>
          <p:cNvPicPr/>
          <p:nvPr userDrawn="1"/>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60522" y="812851"/>
            <a:ext cx="353647" cy="318283"/>
          </a:xfrm>
          <a:prstGeom prst="rect">
            <a:avLst/>
          </a:prstGeom>
          <a:ln w="3175">
            <a:miter lim="400000"/>
          </a:ln>
        </p:spPr>
      </p:pic>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863997" y="6100489"/>
            <a:ext cx="1789283" cy="356003"/>
          </a:xfrm>
          <a:prstGeom prst="rect">
            <a:avLst/>
          </a:prstGeom>
        </p:spPr>
      </p:pic>
    </p:spTree>
    <p:extLst>
      <p:ext uri="{BB962C8B-B14F-4D97-AF65-F5344CB8AC3E}">
        <p14:creationId xmlns:p14="http://schemas.microsoft.com/office/powerpoint/2010/main" val="822358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C3FC142-679D-42DB-8549-5A844269F93F}" type="datetimeFigureOut">
              <a:rPr lang="el-GR" smtClean="0"/>
              <a:t>6/11/2024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35BDFF2-BAF9-438F-8705-A8082A04551D}" type="slidenum">
              <a:rPr lang="el-GR" smtClean="0"/>
              <a:t>‹#›</a:t>
            </a:fld>
            <a:endParaRPr lang="el-GR"/>
          </a:p>
        </p:txBody>
      </p:sp>
    </p:spTree>
    <p:extLst>
      <p:ext uri="{BB962C8B-B14F-4D97-AF65-F5344CB8AC3E}">
        <p14:creationId xmlns:p14="http://schemas.microsoft.com/office/powerpoint/2010/main" val="1958026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C3FC142-679D-42DB-8549-5A844269F93F}" type="datetimeFigureOut">
              <a:rPr lang="el-GR" smtClean="0"/>
              <a:t>6/11/2024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35BDFF2-BAF9-438F-8705-A8082A04551D}" type="slidenum">
              <a:rPr lang="el-GR" smtClean="0"/>
              <a:t>‹#›</a:t>
            </a:fld>
            <a:endParaRPr lang="el-GR"/>
          </a:p>
        </p:txBody>
      </p:sp>
    </p:spTree>
    <p:extLst>
      <p:ext uri="{BB962C8B-B14F-4D97-AF65-F5344CB8AC3E}">
        <p14:creationId xmlns:p14="http://schemas.microsoft.com/office/powerpoint/2010/main" val="1803916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C3FC142-679D-42DB-8549-5A844269F93F}" type="datetimeFigureOut">
              <a:rPr lang="el-GR" smtClean="0"/>
              <a:t>6/11/2024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35BDFF2-BAF9-438F-8705-A8082A04551D}" type="slidenum">
              <a:rPr lang="el-GR" smtClean="0"/>
              <a:t>‹#›</a:t>
            </a:fld>
            <a:endParaRPr lang="el-GR"/>
          </a:p>
        </p:txBody>
      </p:sp>
    </p:spTree>
    <p:extLst>
      <p:ext uri="{BB962C8B-B14F-4D97-AF65-F5344CB8AC3E}">
        <p14:creationId xmlns:p14="http://schemas.microsoft.com/office/powerpoint/2010/main" val="352697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C3FC142-679D-42DB-8549-5A844269F93F}" type="datetimeFigureOut">
              <a:rPr lang="el-GR" smtClean="0"/>
              <a:t>6/11/2024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535BDFF2-BAF9-438F-8705-A8082A04551D}" type="slidenum">
              <a:rPr lang="el-GR" smtClean="0"/>
              <a:t>‹#›</a:t>
            </a:fld>
            <a:endParaRPr lang="el-GR"/>
          </a:p>
        </p:txBody>
      </p:sp>
    </p:spTree>
    <p:extLst>
      <p:ext uri="{BB962C8B-B14F-4D97-AF65-F5344CB8AC3E}">
        <p14:creationId xmlns:p14="http://schemas.microsoft.com/office/powerpoint/2010/main" val="1528813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C3FC142-679D-42DB-8549-5A844269F93F}" type="datetimeFigureOut">
              <a:rPr lang="el-GR" smtClean="0"/>
              <a:t>6/11/2024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535BDFF2-BAF9-438F-8705-A8082A04551D}" type="slidenum">
              <a:rPr lang="el-GR" smtClean="0"/>
              <a:t>‹#›</a:t>
            </a:fld>
            <a:endParaRPr lang="el-GR"/>
          </a:p>
        </p:txBody>
      </p:sp>
    </p:spTree>
    <p:extLst>
      <p:ext uri="{BB962C8B-B14F-4D97-AF65-F5344CB8AC3E}">
        <p14:creationId xmlns:p14="http://schemas.microsoft.com/office/powerpoint/2010/main" val="3383796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C3FC142-679D-42DB-8549-5A844269F93F}" type="datetimeFigureOut">
              <a:rPr lang="el-GR" smtClean="0"/>
              <a:t>6/11/2024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535BDFF2-BAF9-438F-8705-A8082A04551D}" type="slidenum">
              <a:rPr lang="el-GR" smtClean="0"/>
              <a:t>‹#›</a:t>
            </a:fld>
            <a:endParaRPr lang="el-GR"/>
          </a:p>
        </p:txBody>
      </p:sp>
    </p:spTree>
    <p:extLst>
      <p:ext uri="{BB962C8B-B14F-4D97-AF65-F5344CB8AC3E}">
        <p14:creationId xmlns:p14="http://schemas.microsoft.com/office/powerpoint/2010/main" val="296599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C3FC142-679D-42DB-8549-5A844269F93F}" type="datetimeFigureOut">
              <a:rPr lang="el-GR" smtClean="0"/>
              <a:t>6/11/2024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35BDFF2-BAF9-438F-8705-A8082A04551D}" type="slidenum">
              <a:rPr lang="el-GR" smtClean="0"/>
              <a:t>‹#›</a:t>
            </a:fld>
            <a:endParaRPr lang="el-GR"/>
          </a:p>
        </p:txBody>
      </p:sp>
    </p:spTree>
    <p:extLst>
      <p:ext uri="{BB962C8B-B14F-4D97-AF65-F5344CB8AC3E}">
        <p14:creationId xmlns:p14="http://schemas.microsoft.com/office/powerpoint/2010/main" val="3700365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C3FC142-679D-42DB-8549-5A844269F93F}" type="datetimeFigureOut">
              <a:rPr lang="el-GR" smtClean="0"/>
              <a:t>6/11/2024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35BDFF2-BAF9-438F-8705-A8082A04551D}" type="slidenum">
              <a:rPr lang="el-GR" smtClean="0"/>
              <a:t>‹#›</a:t>
            </a:fld>
            <a:endParaRPr lang="el-GR"/>
          </a:p>
        </p:txBody>
      </p:sp>
    </p:spTree>
    <p:extLst>
      <p:ext uri="{BB962C8B-B14F-4D97-AF65-F5344CB8AC3E}">
        <p14:creationId xmlns:p14="http://schemas.microsoft.com/office/powerpoint/2010/main" val="3448392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3FC142-679D-42DB-8549-5A844269F93F}" type="datetimeFigureOut">
              <a:rPr lang="el-GR" smtClean="0"/>
              <a:t>6/11/2024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BDFF2-BAF9-438F-8705-A8082A04551D}" type="slidenum">
              <a:rPr lang="el-GR" smtClean="0"/>
              <a:t>‹#›</a:t>
            </a:fld>
            <a:endParaRPr lang="el-GR"/>
          </a:p>
        </p:txBody>
      </p:sp>
    </p:spTree>
    <p:extLst>
      <p:ext uri="{BB962C8B-B14F-4D97-AF65-F5344CB8AC3E}">
        <p14:creationId xmlns:p14="http://schemas.microsoft.com/office/powerpoint/2010/main" val="899318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image" Target="../media/image33.emf"/><Relationship Id="rId1" Type="http://schemas.openxmlformats.org/officeDocument/2006/relationships/slideLayout" Target="../slideLayouts/slideLayout13.xml"/><Relationship Id="rId6" Type="http://schemas.openxmlformats.org/officeDocument/2006/relationships/image" Target="../media/image37.tiff"/><Relationship Id="rId5" Type="http://schemas.openxmlformats.org/officeDocument/2006/relationships/image" Target="../media/image36.emf"/><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3.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jpeg"/><Relationship Id="rId3" Type="http://schemas.openxmlformats.org/officeDocument/2006/relationships/image" Target="../media/image78.png"/><Relationship Id="rId7" Type="http://schemas.openxmlformats.org/officeDocument/2006/relationships/image" Target="../media/image82.png"/><Relationship Id="rId12"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6.jpg"/><Relationship Id="rId4" Type="http://schemas.openxmlformats.org/officeDocument/2006/relationships/image" Target="../media/image105.jpg"/></Relationships>
</file>

<file path=ppt/slides/_rels/slide5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30.emf"/></Relationships>
</file>

<file path=ppt/slides/_rels/slide6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emf"/></Relationships>
</file>

<file path=ppt/slides/_rels/slide7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7"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2.xml"/><Relationship Id="rId6" Type="http://schemas.openxmlformats.org/officeDocument/2006/relationships/image" Target="../media/image16.tiff"/><Relationship Id="rId5" Type="http://schemas.openxmlformats.org/officeDocument/2006/relationships/image" Target="../media/image15.png"/><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80">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1523999" y="5683087"/>
            <a:ext cx="9144000" cy="670417"/>
          </a:xfrm>
        </p:spPr>
        <p:txBody>
          <a:bodyPr>
            <a:normAutofit lnSpcReduction="10000"/>
          </a:bodyPr>
          <a:lstStyle/>
          <a:p>
            <a:r>
              <a:rPr lang="el-GR" sz="4400" dirty="0" smtClean="0">
                <a:latin typeface="Bahnschrift SemiBold" panose="020B0502040204020203" pitchFamily="34" charset="0"/>
              </a:rPr>
              <a:t>ΣΤΕΡΓΙΟΥ ΝΙΚΟΛΑΟΣ</a:t>
            </a:r>
            <a:endParaRPr lang="el-GR" sz="4400" dirty="0">
              <a:latin typeface="Bahnschrift SemiBold" panose="020B0502040204020203" pitchFamily="34" charset="0"/>
            </a:endParaRPr>
          </a:p>
        </p:txBody>
      </p:sp>
      <p:pic>
        <p:nvPicPr>
          <p:cNvPr id="10" name="Εικόνα 9"/>
          <p:cNvPicPr>
            <a:picLocks noChangeAspect="1"/>
          </p:cNvPicPr>
          <p:nvPr/>
        </p:nvPicPr>
        <p:blipFill>
          <a:blip r:embed="rId2"/>
          <a:stretch>
            <a:fillRect/>
          </a:stretch>
        </p:blipFill>
        <p:spPr>
          <a:xfrm>
            <a:off x="2588658" y="1107148"/>
            <a:ext cx="7014681" cy="3969347"/>
          </a:xfrm>
          <a:prstGeom prst="rect">
            <a:avLst/>
          </a:prstGeom>
        </p:spPr>
      </p:pic>
    </p:spTree>
    <p:extLst>
      <p:ext uri="{BB962C8B-B14F-4D97-AF65-F5344CB8AC3E}">
        <p14:creationId xmlns:p14="http://schemas.microsoft.com/office/powerpoint/2010/main" val="12702030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p:nvPr/>
        </p:nvSpPr>
        <p:spPr>
          <a:xfrm>
            <a:off x="2656097" y="1083448"/>
            <a:ext cx="6727465" cy="358346"/>
          </a:xfrm>
          <a:prstGeom prst="rect">
            <a:avLst/>
          </a:prstGeom>
          <a:ln w="3175">
            <a:miter lim="400000"/>
          </a:ln>
          <a:extLst>
            <a:ext uri="{C572A759-6A51-4108-AA02-DFA0A04FC94B}">
              <ma14:wrappingTextBoxFlag xmlns="" xmlns:ma14="http://schemas.microsoft.com/office/mac/drawingml/2011/main" val="1"/>
            </a:ext>
          </a:extLst>
        </p:spPr>
        <p:txBody>
          <a:bodyPr wrap="square" lIns="22595" tIns="22595" rIns="22595" bIns="22595" anchor="ctr">
            <a:spAutoFit/>
          </a:bodyPr>
          <a:lstStyle/>
          <a:p>
            <a:pPr defTabSz="571949">
              <a:lnSpc>
                <a:spcPct val="80000"/>
              </a:lnSpc>
              <a:defRPr sz="1800"/>
            </a:pPr>
            <a:r>
              <a:rPr lang="el-GR" sz="2540" dirty="0">
                <a:solidFill>
                  <a:srgbClr val="53585F"/>
                </a:solidFill>
                <a:latin typeface="Gotham Book"/>
                <a:ea typeface="Proxima Nova"/>
                <a:cs typeface="Proxima Nova"/>
                <a:sym typeface="Proxima Nova Light"/>
              </a:rPr>
              <a:t>Γκάμα Γεννητριών Αεροζόλ</a:t>
            </a:r>
            <a:endParaRPr sz="2540" dirty="0">
              <a:solidFill>
                <a:srgbClr val="53585F"/>
              </a:solidFill>
              <a:latin typeface="Gotham Book"/>
              <a:ea typeface="Proxima Nova"/>
              <a:cs typeface="Proxima Nova"/>
              <a:sym typeface="Proxima Nova"/>
            </a:endParaRPr>
          </a:p>
        </p:txBody>
      </p:sp>
      <p:sp>
        <p:nvSpPr>
          <p:cNvPr id="56" name="Shape 950"/>
          <p:cNvSpPr/>
          <p:nvPr/>
        </p:nvSpPr>
        <p:spPr>
          <a:xfrm>
            <a:off x="2756387" y="1520724"/>
            <a:ext cx="1952351" cy="835228"/>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l-GR" sz="1185" dirty="0">
                <a:solidFill>
                  <a:srgbClr val="5F5F5F"/>
                </a:solidFill>
                <a:latin typeface="Gotham Book"/>
              </a:rPr>
              <a:t>ΜΙΚΡΕΣ/ ΜΕΣΑΙΟΥ ΜΕΓΕΘΟΥΣ ΕΦΑΡΜΟΓΕΣ</a:t>
            </a:r>
            <a:endParaRPr lang="en-US" sz="1185" dirty="0">
              <a:solidFill>
                <a:srgbClr val="5F5F5F"/>
              </a:solidFill>
              <a:latin typeface="Gotham Book"/>
            </a:endParaRPr>
          </a:p>
          <a:p>
            <a:pPr defTabSz="571977">
              <a:defRPr sz="1800">
                <a:solidFill>
                  <a:srgbClr val="000000"/>
                </a:solidFill>
              </a:defRPr>
            </a:pPr>
            <a:r>
              <a:rPr lang="el-GR" sz="1355" b="1" dirty="0">
                <a:solidFill>
                  <a:srgbClr val="5F5F5F"/>
                </a:solidFill>
                <a:latin typeface="Gotham Book"/>
              </a:rPr>
              <a:t>Μοντέλα Γεννητριών Κυλινδρικού Τύπου</a:t>
            </a:r>
            <a:endParaRPr lang="en-US" sz="1355" b="1" dirty="0">
              <a:solidFill>
                <a:srgbClr val="5F5F5F"/>
              </a:solidFill>
              <a:latin typeface="Gotham Book"/>
            </a:endParaRPr>
          </a:p>
        </p:txBody>
      </p:sp>
      <p:sp>
        <p:nvSpPr>
          <p:cNvPr id="44" name="Shape 950"/>
          <p:cNvSpPr/>
          <p:nvPr/>
        </p:nvSpPr>
        <p:spPr>
          <a:xfrm>
            <a:off x="2074745" y="4364016"/>
            <a:ext cx="1733564" cy="1043746"/>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l-GR" sz="1185" dirty="0">
                <a:solidFill>
                  <a:srgbClr val="5F5F5F"/>
                </a:solidFill>
                <a:latin typeface="Gotham Book"/>
              </a:rPr>
              <a:t>ΜΕΓΑΛΟΥ ΜΕΓΕΘΟΥΣ ΕΦΑΡΜΟΓΕΣ</a:t>
            </a:r>
            <a:endParaRPr lang="en-US" sz="1185" dirty="0">
              <a:solidFill>
                <a:srgbClr val="5F5F5F"/>
              </a:solidFill>
              <a:latin typeface="Gotham Book"/>
            </a:endParaRPr>
          </a:p>
          <a:p>
            <a:pPr defTabSz="571977">
              <a:defRPr sz="1800">
                <a:solidFill>
                  <a:srgbClr val="000000"/>
                </a:solidFill>
              </a:defRPr>
            </a:pPr>
            <a:r>
              <a:rPr lang="el-GR" sz="1355" b="1" dirty="0">
                <a:solidFill>
                  <a:srgbClr val="5F5F5F"/>
                </a:solidFill>
                <a:latin typeface="Gotham Book"/>
              </a:rPr>
              <a:t>Μοντέλα Γεννητριών Κυβοειδούς τύπου</a:t>
            </a:r>
            <a:endParaRPr lang="en-US" sz="1355" b="1" dirty="0">
              <a:solidFill>
                <a:srgbClr val="5F5F5F"/>
              </a:solidFill>
              <a:latin typeface="Gotham Book"/>
            </a:endParaRPr>
          </a:p>
        </p:txBody>
      </p:sp>
      <p:grpSp>
        <p:nvGrpSpPr>
          <p:cNvPr id="13" name="Group 12"/>
          <p:cNvGrpSpPr/>
          <p:nvPr/>
        </p:nvGrpSpPr>
        <p:grpSpPr>
          <a:xfrm>
            <a:off x="4057276" y="4440723"/>
            <a:ext cx="3986017" cy="1828896"/>
            <a:chOff x="3503012" y="4776513"/>
            <a:chExt cx="4707791" cy="2160066"/>
          </a:xfrm>
        </p:grpSpPr>
        <p:grpSp>
          <p:nvGrpSpPr>
            <p:cNvPr id="10" name="Group 9"/>
            <p:cNvGrpSpPr/>
            <p:nvPr/>
          </p:nvGrpSpPr>
          <p:grpSpPr>
            <a:xfrm>
              <a:off x="3503012" y="5043430"/>
              <a:ext cx="1389041" cy="1588503"/>
              <a:chOff x="2049805" y="4983577"/>
              <a:chExt cx="1389041" cy="1588503"/>
            </a:xfrm>
          </p:grpSpPr>
          <p:pic>
            <p:nvPicPr>
              <p:cNvPr id="16450" name="Picture 66" descr="J:\FirePro Systems Ltd\LOUCAS DRAWINGS\_Loucas Presentations\16_FP Technical Training 3D_V3_EU\Help Files\_Product_COMBO Folder\1200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49805" y="4983577"/>
                <a:ext cx="1287351" cy="1106261"/>
              </a:xfrm>
              <a:prstGeom prst="rect">
                <a:avLst/>
              </a:prstGeom>
              <a:noFill/>
              <a:extLst>
                <a:ext uri="{909E8E84-426E-40DD-AFC4-6F175D3DCCD1}">
                  <a14:hiddenFill xmlns:a14="http://schemas.microsoft.com/office/drawing/2010/main">
                    <a:solidFill>
                      <a:srgbClr val="FFFFFF"/>
                    </a:solidFill>
                  </a14:hiddenFill>
                </a:ext>
              </a:extLst>
            </p:spPr>
          </p:pic>
          <p:sp>
            <p:nvSpPr>
              <p:cNvPr id="52" name="Shape 950"/>
              <p:cNvSpPr/>
              <p:nvPr/>
            </p:nvSpPr>
            <p:spPr>
              <a:xfrm>
                <a:off x="2106178" y="6078166"/>
                <a:ext cx="1332668" cy="493914"/>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n-US" sz="1185" dirty="0">
                    <a:solidFill>
                      <a:srgbClr val="5F5F5F"/>
                    </a:solidFill>
                    <a:latin typeface="Gotham Book"/>
                  </a:rPr>
                  <a:t>FP-1200 /S/T/TS</a:t>
                </a:r>
              </a:p>
            </p:txBody>
          </p:sp>
        </p:grpSp>
        <p:grpSp>
          <p:nvGrpSpPr>
            <p:cNvPr id="11" name="Group 10"/>
            <p:cNvGrpSpPr/>
            <p:nvPr/>
          </p:nvGrpSpPr>
          <p:grpSpPr>
            <a:xfrm>
              <a:off x="5060788" y="4913242"/>
              <a:ext cx="1457727" cy="2023337"/>
              <a:chOff x="3607581" y="4853389"/>
              <a:chExt cx="1457727" cy="2023337"/>
            </a:xfrm>
          </p:grpSpPr>
          <p:pic>
            <p:nvPicPr>
              <p:cNvPr id="16451" name="Picture 67" descr="J:\FirePro Systems Ltd\LOUCAS DRAWINGS\_Loucas Presentations\16_FP Technical Training 3D_V3_EU\Help Files\_Product_COMBO Folder\2000S3000S.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07581" y="4853389"/>
                <a:ext cx="1268799" cy="1236448"/>
              </a:xfrm>
              <a:prstGeom prst="rect">
                <a:avLst/>
              </a:prstGeom>
              <a:noFill/>
              <a:extLst>
                <a:ext uri="{909E8E84-426E-40DD-AFC4-6F175D3DCCD1}">
                  <a14:hiddenFill xmlns:a14="http://schemas.microsoft.com/office/drawing/2010/main">
                    <a:solidFill>
                      <a:srgbClr val="FFFFFF"/>
                    </a:solidFill>
                  </a14:hiddenFill>
                </a:ext>
              </a:extLst>
            </p:spPr>
          </p:pic>
          <p:sp>
            <p:nvSpPr>
              <p:cNvPr id="53" name="Shape 950"/>
              <p:cNvSpPr/>
              <p:nvPr/>
            </p:nvSpPr>
            <p:spPr>
              <a:xfrm>
                <a:off x="3670157" y="5952055"/>
                <a:ext cx="1395151" cy="924671"/>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n-US" sz="1185" dirty="0">
                    <a:solidFill>
                      <a:srgbClr val="5F5F5F"/>
                    </a:solidFill>
                    <a:latin typeface="Gotham Book"/>
                  </a:rPr>
                  <a:t>FP-2000  /S/T/TS</a:t>
                </a:r>
              </a:p>
              <a:p>
                <a:pPr defTabSz="571977">
                  <a:defRPr sz="1800">
                    <a:solidFill>
                      <a:srgbClr val="000000"/>
                    </a:solidFill>
                  </a:defRPr>
                </a:pPr>
                <a:r>
                  <a:rPr lang="en-US" sz="1185" dirty="0">
                    <a:solidFill>
                      <a:srgbClr val="5F5F5F"/>
                    </a:solidFill>
                    <a:latin typeface="Gotham Book"/>
                  </a:rPr>
                  <a:t>FP-3000  /S/T/TS</a:t>
                </a:r>
              </a:p>
            </p:txBody>
          </p:sp>
        </p:grpSp>
        <p:grpSp>
          <p:nvGrpSpPr>
            <p:cNvPr id="12" name="Group 11"/>
            <p:cNvGrpSpPr/>
            <p:nvPr/>
          </p:nvGrpSpPr>
          <p:grpSpPr>
            <a:xfrm>
              <a:off x="6638596" y="4776513"/>
              <a:ext cx="1572207" cy="2043586"/>
              <a:chOff x="5185389" y="4716660"/>
              <a:chExt cx="1572207" cy="2043586"/>
            </a:xfrm>
          </p:grpSpPr>
          <p:pic>
            <p:nvPicPr>
              <p:cNvPr id="16452" name="Picture 68" descr="J:\FirePro Systems Ltd\LOUCAS DRAWINGS\_Loucas Presentations\16_FP Technical Training 3D_V3_EU\Help Files\_Product_COMBO Folder\5700S4200S.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85389" y="4716660"/>
                <a:ext cx="1414711" cy="1363562"/>
              </a:xfrm>
              <a:prstGeom prst="rect">
                <a:avLst/>
              </a:prstGeom>
              <a:noFill/>
              <a:extLst>
                <a:ext uri="{909E8E84-426E-40DD-AFC4-6F175D3DCCD1}">
                  <a14:hiddenFill xmlns:a14="http://schemas.microsoft.com/office/drawing/2010/main">
                    <a:solidFill>
                      <a:srgbClr val="FFFFFF"/>
                    </a:solidFill>
                  </a14:hiddenFill>
                </a:ext>
              </a:extLst>
            </p:spPr>
          </p:pic>
          <p:sp>
            <p:nvSpPr>
              <p:cNvPr id="58" name="Shape 950"/>
              <p:cNvSpPr/>
              <p:nvPr/>
            </p:nvSpPr>
            <p:spPr>
              <a:xfrm>
                <a:off x="5362445" y="6050953"/>
                <a:ext cx="1395151" cy="709293"/>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n-US" sz="1185" dirty="0">
                    <a:solidFill>
                      <a:srgbClr val="5F5F5F"/>
                    </a:solidFill>
                    <a:latin typeface="Gotham Book"/>
                  </a:rPr>
                  <a:t>FP-4200 /T/TS</a:t>
                </a:r>
              </a:p>
              <a:p>
                <a:pPr defTabSz="571977">
                  <a:defRPr sz="1800">
                    <a:solidFill>
                      <a:srgbClr val="000000"/>
                    </a:solidFill>
                  </a:defRPr>
                </a:pPr>
                <a:r>
                  <a:rPr lang="en-US" sz="1185" dirty="0">
                    <a:solidFill>
                      <a:srgbClr val="5F5F5F"/>
                    </a:solidFill>
                    <a:latin typeface="Gotham Book"/>
                  </a:rPr>
                  <a:t>FP-5700 /S/T/TS</a:t>
                </a:r>
              </a:p>
            </p:txBody>
          </p:sp>
        </p:grpSp>
      </p:grpSp>
      <p:grpSp>
        <p:nvGrpSpPr>
          <p:cNvPr id="2" name="Group 1"/>
          <p:cNvGrpSpPr/>
          <p:nvPr/>
        </p:nvGrpSpPr>
        <p:grpSpPr>
          <a:xfrm>
            <a:off x="6661012" y="1629828"/>
            <a:ext cx="2191705" cy="2452524"/>
            <a:chOff x="6067203" y="1308289"/>
            <a:chExt cx="2588571" cy="3067002"/>
          </a:xfrm>
        </p:grpSpPr>
        <p:pic>
          <p:nvPicPr>
            <p:cNvPr id="16453" name="Picture 69" descr="J:\FirePro Systems Ltd\LOUCAS DRAWINGS\_Loucas Presentations\16_FP Technical Training 3D_V3_EU\Help Files\_Product_COMBO Folder\200M500M.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214486" y="2498458"/>
              <a:ext cx="557176" cy="1307287"/>
            </a:xfrm>
            <a:prstGeom prst="rect">
              <a:avLst/>
            </a:prstGeom>
            <a:noFill/>
            <a:extLst>
              <a:ext uri="{909E8E84-426E-40DD-AFC4-6F175D3DCCD1}">
                <a14:hiddenFill xmlns:a14="http://schemas.microsoft.com/office/drawing/2010/main">
                  <a:solidFill>
                    <a:srgbClr val="FFFFFF"/>
                  </a:solidFill>
                </a14:hiddenFill>
              </a:ext>
            </a:extLst>
          </p:spPr>
        </p:pic>
        <p:pic>
          <p:nvPicPr>
            <p:cNvPr id="16454" name="Picture 70" descr="J:\FirePro Systems Ltd\LOUCAS DRAWINGS\_Loucas Presentations\16_FP Technical Training 3D_V3_EU\Help Files\_Product_COMBO Folder\1000M.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006079" y="1922660"/>
              <a:ext cx="649695" cy="1878402"/>
            </a:xfrm>
            <a:prstGeom prst="rect">
              <a:avLst/>
            </a:prstGeom>
            <a:noFill/>
            <a:extLst>
              <a:ext uri="{909E8E84-426E-40DD-AFC4-6F175D3DCCD1}">
                <a14:hiddenFill xmlns:a14="http://schemas.microsoft.com/office/drawing/2010/main">
                  <a:solidFill>
                    <a:srgbClr val="FFFFFF"/>
                  </a:solidFill>
                </a14:hiddenFill>
              </a:ext>
            </a:extLst>
          </p:spPr>
        </p:pic>
        <p:sp>
          <p:nvSpPr>
            <p:cNvPr id="51" name="Shape 950"/>
            <p:cNvSpPr/>
            <p:nvPr/>
          </p:nvSpPr>
          <p:spPr>
            <a:xfrm>
              <a:off x="6067203" y="1308289"/>
              <a:ext cx="2305876" cy="1077209"/>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l-GR" sz="1185" dirty="0">
                  <a:solidFill>
                    <a:srgbClr val="5F5F5F"/>
                  </a:solidFill>
                  <a:latin typeface="Gotham Book"/>
                </a:rPr>
                <a:t>ΕΠΑΓΓΕΛΜΑΤΙΚΗ ΧΡΗΣΗ</a:t>
              </a:r>
              <a:endParaRPr lang="en-US" sz="1185" dirty="0">
                <a:solidFill>
                  <a:srgbClr val="5F5F5F"/>
                </a:solidFill>
                <a:latin typeface="Gotham Book"/>
              </a:endParaRPr>
            </a:p>
            <a:p>
              <a:pPr defTabSz="571977">
                <a:defRPr sz="1800">
                  <a:solidFill>
                    <a:srgbClr val="000000"/>
                  </a:solidFill>
                </a:defRPr>
              </a:pPr>
              <a:r>
                <a:rPr lang="el-GR" sz="1355" b="1" dirty="0">
                  <a:solidFill>
                    <a:srgbClr val="5F5F5F"/>
                  </a:solidFill>
                  <a:latin typeface="Gotham Bold"/>
                </a:rPr>
                <a:t>Μοντέλα Γεννητριών χειροκίνητης ενεργοποίησης</a:t>
              </a:r>
              <a:endParaRPr lang="en-US" sz="1355" b="1" dirty="0">
                <a:solidFill>
                  <a:srgbClr val="5F5F5F"/>
                </a:solidFill>
                <a:latin typeface="Gotham Bold"/>
              </a:endParaRPr>
            </a:p>
          </p:txBody>
        </p:sp>
        <p:sp>
          <p:nvSpPr>
            <p:cNvPr id="59" name="Shape 950"/>
            <p:cNvSpPr/>
            <p:nvPr/>
          </p:nvSpPr>
          <p:spPr>
            <a:xfrm>
              <a:off x="8022305" y="3966348"/>
              <a:ext cx="617241" cy="294921"/>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n-US" sz="1185" dirty="0">
                  <a:solidFill>
                    <a:srgbClr val="5F5F5F"/>
                  </a:solidFill>
                  <a:latin typeface="Gotham Book"/>
                </a:rPr>
                <a:t>1000M</a:t>
              </a:r>
            </a:p>
          </p:txBody>
        </p:sp>
        <p:sp>
          <p:nvSpPr>
            <p:cNvPr id="60" name="Shape 950"/>
            <p:cNvSpPr/>
            <p:nvPr/>
          </p:nvSpPr>
          <p:spPr>
            <a:xfrm>
              <a:off x="7197715" y="3852324"/>
              <a:ext cx="584786" cy="522967"/>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n-US" sz="1185" dirty="0">
                  <a:solidFill>
                    <a:srgbClr val="5F5F5F"/>
                  </a:solidFill>
                  <a:latin typeface="Gotham Book"/>
                </a:rPr>
                <a:t>200M</a:t>
              </a:r>
            </a:p>
            <a:p>
              <a:pPr defTabSz="571977">
                <a:defRPr sz="1800">
                  <a:solidFill>
                    <a:srgbClr val="000000"/>
                  </a:solidFill>
                </a:defRPr>
              </a:pPr>
              <a:r>
                <a:rPr lang="en-US" sz="1185" dirty="0">
                  <a:solidFill>
                    <a:srgbClr val="5F5F5F"/>
                  </a:solidFill>
                  <a:latin typeface="Gotham Book"/>
                </a:rPr>
                <a:t>500M</a:t>
              </a:r>
            </a:p>
          </p:txBody>
        </p:sp>
      </p:grpSp>
      <p:grpSp>
        <p:nvGrpSpPr>
          <p:cNvPr id="8" name="Group 7"/>
          <p:cNvGrpSpPr/>
          <p:nvPr/>
        </p:nvGrpSpPr>
        <p:grpSpPr>
          <a:xfrm>
            <a:off x="2585255" y="2694986"/>
            <a:ext cx="455410" cy="1711782"/>
            <a:chOff x="1433236" y="2691675"/>
            <a:chExt cx="537873" cy="2021745"/>
          </a:xfrm>
        </p:grpSpPr>
        <p:pic>
          <p:nvPicPr>
            <p:cNvPr id="16444" name="Picture 60" descr="J:\FirePro Systems Ltd\LOUCAS DRAWINGS\_Loucas Presentations\16_FP Technical Training 3D_V3_EU\Help Files\_Product_COMBO Folder\20SE.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663280" y="2691675"/>
              <a:ext cx="307829" cy="1092964"/>
            </a:xfrm>
            <a:prstGeom prst="rect">
              <a:avLst/>
            </a:prstGeom>
            <a:noFill/>
            <a:extLst>
              <a:ext uri="{909E8E84-426E-40DD-AFC4-6F175D3DCCD1}">
                <a14:hiddenFill xmlns:a14="http://schemas.microsoft.com/office/drawing/2010/main">
                  <a:solidFill>
                    <a:srgbClr val="FFFFFF"/>
                  </a:solidFill>
                </a14:hiddenFill>
              </a:ext>
            </a:extLst>
          </p:spPr>
        </p:pic>
        <p:sp>
          <p:nvSpPr>
            <p:cNvPr id="61" name="Shape 950"/>
            <p:cNvSpPr/>
            <p:nvPr/>
          </p:nvSpPr>
          <p:spPr>
            <a:xfrm rot="18743836">
              <a:off x="1240183" y="4026454"/>
              <a:ext cx="880019" cy="493913"/>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n-US" sz="1185" dirty="0">
                  <a:solidFill>
                    <a:srgbClr val="5F5F5F"/>
                  </a:solidFill>
                  <a:latin typeface="Gotham Book"/>
                </a:rPr>
                <a:t>FP-20TH FP-20T</a:t>
              </a:r>
            </a:p>
          </p:txBody>
        </p:sp>
      </p:grpSp>
      <p:grpSp>
        <p:nvGrpSpPr>
          <p:cNvPr id="9" name="Group 8"/>
          <p:cNvGrpSpPr/>
          <p:nvPr/>
        </p:nvGrpSpPr>
        <p:grpSpPr>
          <a:xfrm>
            <a:off x="3286824" y="2899664"/>
            <a:ext cx="247738" cy="1452467"/>
            <a:chOff x="2064594" y="2942634"/>
            <a:chExt cx="292598" cy="1715474"/>
          </a:xfrm>
        </p:grpSpPr>
        <p:pic>
          <p:nvPicPr>
            <p:cNvPr id="16445" name="Picture 61" descr="J:\FirePro Systems Ltd\LOUCAS DRAWINGS\_Loucas Presentations\16_FP Technical Training 3D_V3_EU\Help Files\_Product_COMBO Folder\40S.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064594" y="2942634"/>
              <a:ext cx="292598" cy="842005"/>
            </a:xfrm>
            <a:prstGeom prst="rect">
              <a:avLst/>
            </a:prstGeom>
            <a:noFill/>
            <a:extLst>
              <a:ext uri="{909E8E84-426E-40DD-AFC4-6F175D3DCCD1}">
                <a14:hiddenFill xmlns:a14="http://schemas.microsoft.com/office/drawing/2010/main">
                  <a:solidFill>
                    <a:srgbClr val="FFFFFF"/>
                  </a:solidFill>
                </a14:hiddenFill>
              </a:ext>
            </a:extLst>
          </p:spPr>
        </p:pic>
        <p:sp>
          <p:nvSpPr>
            <p:cNvPr id="62" name="Shape 950"/>
            <p:cNvSpPr/>
            <p:nvPr/>
          </p:nvSpPr>
          <p:spPr>
            <a:xfrm rot="18743836">
              <a:off x="1767867" y="4078830"/>
              <a:ext cx="880019" cy="278537"/>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n-US" sz="1185" dirty="0">
                  <a:solidFill>
                    <a:srgbClr val="5F5F5F"/>
                  </a:solidFill>
                  <a:latin typeface="Gotham Book"/>
                </a:rPr>
                <a:t>FP-40T</a:t>
              </a:r>
            </a:p>
          </p:txBody>
        </p:sp>
      </p:grpSp>
      <p:grpSp>
        <p:nvGrpSpPr>
          <p:cNvPr id="7" name="Group 6"/>
          <p:cNvGrpSpPr/>
          <p:nvPr/>
        </p:nvGrpSpPr>
        <p:grpSpPr>
          <a:xfrm>
            <a:off x="3801415" y="2676598"/>
            <a:ext cx="269040" cy="1684835"/>
            <a:chOff x="2502789" y="2691675"/>
            <a:chExt cx="317757" cy="1989919"/>
          </a:xfrm>
        </p:grpSpPr>
        <p:pic>
          <p:nvPicPr>
            <p:cNvPr id="16446" name="Picture 62" descr="J:\FirePro Systems Ltd\LOUCAS DRAWINGS\_Loucas Presentations\16_FP Technical Training 3D_V3_EU\Help Files\_Product_COMBO Folder\80S.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502789" y="2691675"/>
              <a:ext cx="286951" cy="1092964"/>
            </a:xfrm>
            <a:prstGeom prst="rect">
              <a:avLst/>
            </a:prstGeom>
            <a:noFill/>
            <a:extLst>
              <a:ext uri="{909E8E84-426E-40DD-AFC4-6F175D3DCCD1}">
                <a14:hiddenFill xmlns:a14="http://schemas.microsoft.com/office/drawing/2010/main">
                  <a:solidFill>
                    <a:srgbClr val="FFFFFF"/>
                  </a:solidFill>
                </a14:hiddenFill>
              </a:ext>
            </a:extLst>
          </p:spPr>
        </p:pic>
        <p:sp>
          <p:nvSpPr>
            <p:cNvPr id="65" name="Shape 950"/>
            <p:cNvSpPr/>
            <p:nvPr/>
          </p:nvSpPr>
          <p:spPr>
            <a:xfrm rot="18743836">
              <a:off x="2241268" y="4102316"/>
              <a:ext cx="880019" cy="278537"/>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n-US" sz="1185" dirty="0">
                  <a:solidFill>
                    <a:srgbClr val="5F5F5F"/>
                  </a:solidFill>
                  <a:latin typeface="Gotham Book"/>
                </a:rPr>
                <a:t>FP-80T</a:t>
              </a:r>
            </a:p>
          </p:txBody>
        </p:sp>
      </p:grpSp>
      <p:grpSp>
        <p:nvGrpSpPr>
          <p:cNvPr id="6" name="Group 5"/>
          <p:cNvGrpSpPr/>
          <p:nvPr/>
        </p:nvGrpSpPr>
        <p:grpSpPr>
          <a:xfrm>
            <a:off x="4262173" y="2601295"/>
            <a:ext cx="495740" cy="1739776"/>
            <a:chOff x="2901078" y="2589461"/>
            <a:chExt cx="585507" cy="2054808"/>
          </a:xfrm>
        </p:grpSpPr>
        <p:pic>
          <p:nvPicPr>
            <p:cNvPr id="16447" name="Picture 63" descr="J:\FirePro Systems Ltd\LOUCAS DRAWINGS\_Loucas Presentations\16_FP Technical Training 3D_V3_EU\Help Files\_Product_COMBO Folder\100S.pn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901078" y="2589461"/>
              <a:ext cx="585507" cy="1195178"/>
            </a:xfrm>
            <a:prstGeom prst="rect">
              <a:avLst/>
            </a:prstGeom>
            <a:noFill/>
            <a:extLst>
              <a:ext uri="{909E8E84-426E-40DD-AFC4-6F175D3DCCD1}">
                <a14:hiddenFill xmlns:a14="http://schemas.microsoft.com/office/drawing/2010/main">
                  <a:solidFill>
                    <a:srgbClr val="FFFFFF"/>
                  </a:solidFill>
                </a14:hiddenFill>
              </a:ext>
            </a:extLst>
          </p:spPr>
        </p:pic>
        <p:sp>
          <p:nvSpPr>
            <p:cNvPr id="66" name="Shape 950"/>
            <p:cNvSpPr/>
            <p:nvPr/>
          </p:nvSpPr>
          <p:spPr>
            <a:xfrm rot="18743836">
              <a:off x="2661592" y="4064991"/>
              <a:ext cx="880019" cy="278537"/>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n-US" sz="1185" dirty="0">
                  <a:solidFill>
                    <a:srgbClr val="5F5F5F"/>
                  </a:solidFill>
                  <a:latin typeface="Gotham Book"/>
                </a:rPr>
                <a:t>FP-100S</a:t>
              </a:r>
            </a:p>
          </p:txBody>
        </p:sp>
      </p:grpSp>
      <p:grpSp>
        <p:nvGrpSpPr>
          <p:cNvPr id="5" name="Group 4"/>
          <p:cNvGrpSpPr/>
          <p:nvPr/>
        </p:nvGrpSpPr>
        <p:grpSpPr>
          <a:xfrm>
            <a:off x="4929118" y="2455638"/>
            <a:ext cx="500083" cy="1905795"/>
            <a:chOff x="3553465" y="2405311"/>
            <a:chExt cx="590637" cy="2250889"/>
          </a:xfrm>
        </p:grpSpPr>
        <p:pic>
          <p:nvPicPr>
            <p:cNvPr id="16448" name="Picture 64" descr="J:\FirePro Systems Ltd\LOUCAS DRAWINGS\_Loucas Presentations\16_FP Technical Training 3D_V3_EU\Help Files\_Product_COMBO Folder\200S.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572283" y="2405311"/>
              <a:ext cx="571819" cy="1379328"/>
            </a:xfrm>
            <a:prstGeom prst="rect">
              <a:avLst/>
            </a:prstGeom>
            <a:noFill/>
            <a:extLst>
              <a:ext uri="{909E8E84-426E-40DD-AFC4-6F175D3DCCD1}">
                <a14:hiddenFill xmlns:a14="http://schemas.microsoft.com/office/drawing/2010/main">
                  <a:solidFill>
                    <a:srgbClr val="FFFFFF"/>
                  </a:solidFill>
                </a14:hiddenFill>
              </a:ext>
            </a:extLst>
          </p:spPr>
        </p:pic>
        <p:sp>
          <p:nvSpPr>
            <p:cNvPr id="67" name="Shape 950"/>
            <p:cNvSpPr/>
            <p:nvPr/>
          </p:nvSpPr>
          <p:spPr>
            <a:xfrm rot="18743836">
              <a:off x="3252724" y="4076922"/>
              <a:ext cx="880019" cy="278537"/>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n-US" sz="1185" dirty="0">
                  <a:solidFill>
                    <a:srgbClr val="5F5F5F"/>
                  </a:solidFill>
                  <a:latin typeface="Gotham Book"/>
                </a:rPr>
                <a:t>FP-200S</a:t>
              </a:r>
            </a:p>
          </p:txBody>
        </p:sp>
      </p:grpSp>
      <p:grpSp>
        <p:nvGrpSpPr>
          <p:cNvPr id="3" name="Group 2"/>
          <p:cNvGrpSpPr/>
          <p:nvPr/>
        </p:nvGrpSpPr>
        <p:grpSpPr>
          <a:xfrm>
            <a:off x="5649584" y="1842275"/>
            <a:ext cx="490251" cy="2537409"/>
            <a:chOff x="4238231" y="1673875"/>
            <a:chExt cx="579025" cy="2996874"/>
          </a:xfrm>
        </p:grpSpPr>
        <p:pic>
          <p:nvPicPr>
            <p:cNvPr id="16449" name="Picture 65" descr="J:\FirePro Systems Ltd\LOUCAS DRAWINGS\_Loucas Presentations\16_FP Technical Training 3D_V3_EU\Help Files\_Product_COMBO Folder\500s.png"/>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241981" y="1673875"/>
              <a:ext cx="575275" cy="2110764"/>
            </a:xfrm>
            <a:prstGeom prst="rect">
              <a:avLst/>
            </a:prstGeom>
            <a:noFill/>
            <a:extLst>
              <a:ext uri="{909E8E84-426E-40DD-AFC4-6F175D3DCCD1}">
                <a14:hiddenFill xmlns:a14="http://schemas.microsoft.com/office/drawing/2010/main">
                  <a:solidFill>
                    <a:srgbClr val="FFFFFF"/>
                  </a:solidFill>
                </a14:hiddenFill>
              </a:ext>
            </a:extLst>
          </p:spPr>
        </p:pic>
        <p:sp>
          <p:nvSpPr>
            <p:cNvPr id="68" name="Shape 950"/>
            <p:cNvSpPr/>
            <p:nvPr/>
          </p:nvSpPr>
          <p:spPr>
            <a:xfrm rot="18743836">
              <a:off x="3937490" y="4091471"/>
              <a:ext cx="880019" cy="278537"/>
            </a:xfrm>
            <a:prstGeom prst="rect">
              <a:avLst/>
            </a:prstGeom>
            <a:ln w="3175">
              <a:miter lim="400000"/>
            </a:ln>
            <a:extLst>
              <a:ext uri="{C572A759-6A51-4108-AA02-DFA0A04FC94B}">
                <ma14:wrappingTextBoxFlag xmlns:ma14="http://schemas.microsoft.com/office/mac/drawingml/2011/main" xmlns="" val="1"/>
              </a:ext>
            </a:extLst>
          </p:spPr>
          <p:txBody>
            <a:bodyPr wrap="square" lIns="26479" tIns="26479" rIns="26479" bIns="26479" anchor="ctr">
              <a:spAutoFit/>
            </a:bodyPr>
            <a:lstStyle>
              <a:lvl1pPr>
                <a:defRPr sz="2000">
                  <a:solidFill>
                    <a:srgbClr val="53585F"/>
                  </a:solidFill>
                  <a:latin typeface="Proxima Nova"/>
                  <a:ea typeface="Proxima Nova"/>
                  <a:cs typeface="Proxima Nova"/>
                  <a:sym typeface="Proxima Nova"/>
                </a:defRPr>
              </a:lvl1pPr>
            </a:lstStyle>
            <a:p>
              <a:pPr defTabSz="571977">
                <a:defRPr sz="1800">
                  <a:solidFill>
                    <a:srgbClr val="000000"/>
                  </a:solidFill>
                </a:defRPr>
              </a:pPr>
              <a:r>
                <a:rPr lang="en-US" sz="1185" dirty="0">
                  <a:solidFill>
                    <a:srgbClr val="5F5F5F"/>
                  </a:solidFill>
                  <a:latin typeface="Gotham Book"/>
                </a:rPr>
                <a:t>FP-500S</a:t>
              </a:r>
            </a:p>
          </p:txBody>
        </p:sp>
      </p:grpSp>
      <p:grpSp>
        <p:nvGrpSpPr>
          <p:cNvPr id="14" name="Group 13">
            <a:extLst>
              <a:ext uri="{FF2B5EF4-FFF2-40B4-BE49-F238E27FC236}">
                <a16:creationId xmlns:a16="http://schemas.microsoft.com/office/drawing/2014/main" xmlns="" id="{9BA6798B-7CED-1690-D85C-6F3BFE57EDD8}"/>
              </a:ext>
            </a:extLst>
          </p:cNvPr>
          <p:cNvGrpSpPr/>
          <p:nvPr/>
        </p:nvGrpSpPr>
        <p:grpSpPr>
          <a:xfrm>
            <a:off x="0" y="0"/>
            <a:ext cx="1424090" cy="730598"/>
            <a:chOff x="0" y="0"/>
            <a:chExt cx="3848100" cy="2247900"/>
          </a:xfrm>
        </p:grpSpPr>
        <p:sp>
          <p:nvSpPr>
            <p:cNvPr id="15" name="Shape 194">
              <a:extLst>
                <a:ext uri="{FF2B5EF4-FFF2-40B4-BE49-F238E27FC236}">
                  <a16:creationId xmlns:a16="http://schemas.microsoft.com/office/drawing/2014/main" xmlns="" id="{7AD18C2D-A041-E4DF-F962-0500E28368A7}"/>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16" name="Shape 7">
              <a:extLst>
                <a:ext uri="{FF2B5EF4-FFF2-40B4-BE49-F238E27FC236}">
                  <a16:creationId xmlns:a16="http://schemas.microsoft.com/office/drawing/2014/main" xmlns="" id="{3FCAFFCD-94EF-F94C-BF17-B576F729C344}"/>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95">
              <a:extLst>
                <a:ext uri="{FF2B5EF4-FFF2-40B4-BE49-F238E27FC236}">
                  <a16:creationId xmlns:a16="http://schemas.microsoft.com/office/drawing/2014/main" xmlns="" id="{524B1B2D-154F-AF7B-8A8B-98E02B063FD0}"/>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9">
              <a:extLst>
                <a:ext uri="{FF2B5EF4-FFF2-40B4-BE49-F238E27FC236}">
                  <a16:creationId xmlns:a16="http://schemas.microsoft.com/office/drawing/2014/main" xmlns="" id="{E1D9DC12-D16F-110A-FB64-D993029990AB}"/>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0">
              <a:extLst>
                <a:ext uri="{FF2B5EF4-FFF2-40B4-BE49-F238E27FC236}">
                  <a16:creationId xmlns:a16="http://schemas.microsoft.com/office/drawing/2014/main" xmlns="" id="{DF1BE697-5164-C828-AE82-323209985CE5}"/>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1">
              <a:extLst>
                <a:ext uri="{FF2B5EF4-FFF2-40B4-BE49-F238E27FC236}">
                  <a16:creationId xmlns:a16="http://schemas.microsoft.com/office/drawing/2014/main" xmlns="" id="{EEC59708-0C2B-412A-D520-823599E5FF76}"/>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2">
              <a:extLst>
                <a:ext uri="{FF2B5EF4-FFF2-40B4-BE49-F238E27FC236}">
                  <a16:creationId xmlns:a16="http://schemas.microsoft.com/office/drawing/2014/main" xmlns="" id="{4C48FAC8-B612-EB5B-0D2F-893A6F910736}"/>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22" name="Shape 13">
              <a:extLst>
                <a:ext uri="{FF2B5EF4-FFF2-40B4-BE49-F238E27FC236}">
                  <a16:creationId xmlns:a16="http://schemas.microsoft.com/office/drawing/2014/main" xmlns="" id="{61407B49-549E-0A80-A4DD-63C5A1244706}"/>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23" name="Shape 14">
              <a:extLst>
                <a:ext uri="{FF2B5EF4-FFF2-40B4-BE49-F238E27FC236}">
                  <a16:creationId xmlns:a16="http://schemas.microsoft.com/office/drawing/2014/main" xmlns="" id="{5E1009DA-FD1D-916B-74EF-B9B41042F669}"/>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196">
              <a:extLst>
                <a:ext uri="{FF2B5EF4-FFF2-40B4-BE49-F238E27FC236}">
                  <a16:creationId xmlns:a16="http://schemas.microsoft.com/office/drawing/2014/main" xmlns="" id="{65EE5A4A-D6A8-A2DB-FE4B-18729BBED68E}"/>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16">
              <a:extLst>
                <a:ext uri="{FF2B5EF4-FFF2-40B4-BE49-F238E27FC236}">
                  <a16:creationId xmlns:a16="http://schemas.microsoft.com/office/drawing/2014/main" xmlns="" id="{D303C11F-37B8-218E-37E8-4DC69387E766}"/>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17">
              <a:extLst>
                <a:ext uri="{FF2B5EF4-FFF2-40B4-BE49-F238E27FC236}">
                  <a16:creationId xmlns:a16="http://schemas.microsoft.com/office/drawing/2014/main" xmlns="" id="{C50D7764-2885-8CC9-4414-1913FC1C0AD6}"/>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18">
              <a:extLst>
                <a:ext uri="{FF2B5EF4-FFF2-40B4-BE49-F238E27FC236}">
                  <a16:creationId xmlns:a16="http://schemas.microsoft.com/office/drawing/2014/main" xmlns="" id="{44C93D37-376C-8FBB-D3CD-8FAF2CB23D9E}"/>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197">
              <a:extLst>
                <a:ext uri="{FF2B5EF4-FFF2-40B4-BE49-F238E27FC236}">
                  <a16:creationId xmlns:a16="http://schemas.microsoft.com/office/drawing/2014/main" xmlns="" id="{2FAA45EA-DF53-DB0C-6D98-07C8F89452F8}"/>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0">
              <a:extLst>
                <a:ext uri="{FF2B5EF4-FFF2-40B4-BE49-F238E27FC236}">
                  <a16:creationId xmlns:a16="http://schemas.microsoft.com/office/drawing/2014/main" xmlns="" id="{23D79436-F992-A6C1-B02E-6527768057E8}"/>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1">
              <a:extLst>
                <a:ext uri="{FF2B5EF4-FFF2-40B4-BE49-F238E27FC236}">
                  <a16:creationId xmlns:a16="http://schemas.microsoft.com/office/drawing/2014/main" xmlns="" id="{8C912202-DBEA-EE63-C446-C61383489B1D}"/>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8">
              <a:extLst>
                <a:ext uri="{FF2B5EF4-FFF2-40B4-BE49-F238E27FC236}">
                  <a16:creationId xmlns:a16="http://schemas.microsoft.com/office/drawing/2014/main" xmlns="" id="{3B7FEB3D-0F37-0BBA-75A7-99443796DEDA}"/>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23">
              <a:extLst>
                <a:ext uri="{FF2B5EF4-FFF2-40B4-BE49-F238E27FC236}">
                  <a16:creationId xmlns:a16="http://schemas.microsoft.com/office/drawing/2014/main" xmlns="" id="{FBD22445-7F58-3FF4-7B45-7B9BF0585B21}"/>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24">
              <a:extLst>
                <a:ext uri="{FF2B5EF4-FFF2-40B4-BE49-F238E27FC236}">
                  <a16:creationId xmlns:a16="http://schemas.microsoft.com/office/drawing/2014/main" xmlns="" id="{C6008E22-60EC-7445-FD2A-58B5EA74EBEB}"/>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5">
              <a:extLst>
                <a:ext uri="{FF2B5EF4-FFF2-40B4-BE49-F238E27FC236}">
                  <a16:creationId xmlns:a16="http://schemas.microsoft.com/office/drawing/2014/main" xmlns="" id="{F43BF53A-D345-9A2A-9A50-C3523EF26999}"/>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6">
              <a:extLst>
                <a:ext uri="{FF2B5EF4-FFF2-40B4-BE49-F238E27FC236}">
                  <a16:creationId xmlns:a16="http://schemas.microsoft.com/office/drawing/2014/main" xmlns="" id="{C2855120-8BE7-5773-580A-C4FCF49F9FC5}"/>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27">
              <a:extLst>
                <a:ext uri="{FF2B5EF4-FFF2-40B4-BE49-F238E27FC236}">
                  <a16:creationId xmlns:a16="http://schemas.microsoft.com/office/drawing/2014/main" xmlns="" id="{27535A55-466D-D35C-41F8-E2D6B88528B3}"/>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28">
              <a:extLst>
                <a:ext uri="{FF2B5EF4-FFF2-40B4-BE49-F238E27FC236}">
                  <a16:creationId xmlns:a16="http://schemas.microsoft.com/office/drawing/2014/main" xmlns="" id="{45C30FB4-30AB-E9D1-5230-AE5470954D00}"/>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29">
              <a:extLst>
                <a:ext uri="{FF2B5EF4-FFF2-40B4-BE49-F238E27FC236}">
                  <a16:creationId xmlns:a16="http://schemas.microsoft.com/office/drawing/2014/main" xmlns="" id="{16DC1FE6-FBDB-E042-D4AA-2017E81A0104}"/>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30">
              <a:extLst>
                <a:ext uri="{FF2B5EF4-FFF2-40B4-BE49-F238E27FC236}">
                  <a16:creationId xmlns:a16="http://schemas.microsoft.com/office/drawing/2014/main" xmlns="" id="{8693C1C8-2F07-BA7E-192B-493061D99308}"/>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31">
              <a:extLst>
                <a:ext uri="{FF2B5EF4-FFF2-40B4-BE49-F238E27FC236}">
                  <a16:creationId xmlns:a16="http://schemas.microsoft.com/office/drawing/2014/main" xmlns="" id="{E1BA61E5-DA31-5625-6DF2-AAA1EDDA9920}"/>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199">
              <a:extLst>
                <a:ext uri="{FF2B5EF4-FFF2-40B4-BE49-F238E27FC236}">
                  <a16:creationId xmlns:a16="http://schemas.microsoft.com/office/drawing/2014/main" xmlns="" id="{DF36C062-4940-72E5-9AFF-01C31008E6DA}"/>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42" name="Shape 33">
              <a:extLst>
                <a:ext uri="{FF2B5EF4-FFF2-40B4-BE49-F238E27FC236}">
                  <a16:creationId xmlns:a16="http://schemas.microsoft.com/office/drawing/2014/main" xmlns="" id="{1BD0BB58-6876-06B1-D076-62CAE2BBEE30}"/>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3" name="Shape 34">
              <a:extLst>
                <a:ext uri="{FF2B5EF4-FFF2-40B4-BE49-F238E27FC236}">
                  <a16:creationId xmlns:a16="http://schemas.microsoft.com/office/drawing/2014/main" xmlns="" id="{25E9B312-511B-D136-2061-D967BDCBBA4C}"/>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200">
              <a:extLst>
                <a:ext uri="{FF2B5EF4-FFF2-40B4-BE49-F238E27FC236}">
                  <a16:creationId xmlns:a16="http://schemas.microsoft.com/office/drawing/2014/main" xmlns="" id="{A62FE8E5-B58C-1962-FFDD-920B258024A4}"/>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36">
              <a:extLst>
                <a:ext uri="{FF2B5EF4-FFF2-40B4-BE49-F238E27FC236}">
                  <a16:creationId xmlns:a16="http://schemas.microsoft.com/office/drawing/2014/main" xmlns="" id="{6AD9EEE3-3218-1558-8661-0A7C576D17AB}"/>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7" name="Shape 37">
              <a:extLst>
                <a:ext uri="{FF2B5EF4-FFF2-40B4-BE49-F238E27FC236}">
                  <a16:creationId xmlns:a16="http://schemas.microsoft.com/office/drawing/2014/main" xmlns="" id="{651EDA48-7EE4-46BA-FA0B-58CCD1AD0104}"/>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8" name="Shape 38">
              <a:extLst>
                <a:ext uri="{FF2B5EF4-FFF2-40B4-BE49-F238E27FC236}">
                  <a16:creationId xmlns:a16="http://schemas.microsoft.com/office/drawing/2014/main" xmlns="" id="{1A8A54C2-0CD3-6217-FDCA-D28DFF645451}"/>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9" name="Shape 39">
              <a:extLst>
                <a:ext uri="{FF2B5EF4-FFF2-40B4-BE49-F238E27FC236}">
                  <a16:creationId xmlns:a16="http://schemas.microsoft.com/office/drawing/2014/main" xmlns="" id="{E2F596C2-50AB-DB51-4F31-2228EAE4E1D0}"/>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0" name="Shape 40">
              <a:extLst>
                <a:ext uri="{FF2B5EF4-FFF2-40B4-BE49-F238E27FC236}">
                  <a16:creationId xmlns:a16="http://schemas.microsoft.com/office/drawing/2014/main" xmlns="" id="{47882993-BDFE-434F-EE85-8DC817EDD192}"/>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4" name="Shape 41">
              <a:extLst>
                <a:ext uri="{FF2B5EF4-FFF2-40B4-BE49-F238E27FC236}">
                  <a16:creationId xmlns:a16="http://schemas.microsoft.com/office/drawing/2014/main" xmlns="" id="{16235A06-0023-CAD6-06C2-1B8B9D82673F}"/>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5" name="Shape 42">
              <a:extLst>
                <a:ext uri="{FF2B5EF4-FFF2-40B4-BE49-F238E27FC236}">
                  <a16:creationId xmlns:a16="http://schemas.microsoft.com/office/drawing/2014/main" xmlns="" id="{572D2373-1043-B7AE-42C6-F5DE2CF45E61}"/>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7" name="Shape 43">
              <a:extLst>
                <a:ext uri="{FF2B5EF4-FFF2-40B4-BE49-F238E27FC236}">
                  <a16:creationId xmlns:a16="http://schemas.microsoft.com/office/drawing/2014/main" xmlns="" id="{365828EA-7B7C-4246-31F4-70230034EA70}"/>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3" name="Shape 44">
              <a:extLst>
                <a:ext uri="{FF2B5EF4-FFF2-40B4-BE49-F238E27FC236}">
                  <a16:creationId xmlns:a16="http://schemas.microsoft.com/office/drawing/2014/main" xmlns="" id="{3619DEB5-E9AC-D41E-00AB-7FAE07E71AA1}"/>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4" name="Shape 45">
              <a:extLst>
                <a:ext uri="{FF2B5EF4-FFF2-40B4-BE49-F238E27FC236}">
                  <a16:creationId xmlns:a16="http://schemas.microsoft.com/office/drawing/2014/main" xmlns="" id="{B4710D66-ABBC-2890-40E8-E49ACA5FBEEC}"/>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95459015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44"/>
          <p:cNvSpPr/>
          <p:nvPr/>
        </p:nvSpPr>
        <p:spPr>
          <a:xfrm>
            <a:off x="6017148" y="2254437"/>
            <a:ext cx="1664164" cy="322150"/>
          </a:xfrm>
          <a:prstGeom prst="rect">
            <a:avLst/>
          </a:prstGeom>
          <a:ln w="3175">
            <a:miter lim="400000"/>
          </a:ln>
          <a:extLst>
            <a:ext uri="{C572A759-6A51-4108-AA02-DFA0A04FC94B}">
              <ma14:wrappingTextBoxFlag xmlns="" xmlns:ma14="http://schemas.microsoft.com/office/mac/drawingml/2011/main" val="1"/>
            </a:ext>
          </a:extLst>
        </p:spPr>
        <p:txBody>
          <a:bodyPr wrap="square" lIns="16483" tIns="16483" rIns="16483" bIns="16483" anchor="ctr">
            <a:spAutoFit/>
          </a:bodyPr>
          <a:lstStyle/>
          <a:p>
            <a:pPr algn="just" defTabSz="417226">
              <a:lnSpc>
                <a:spcPct val="120000"/>
              </a:lnSpc>
              <a:defRPr sz="1800"/>
            </a:pPr>
            <a:endParaRPr lang="en-US" sz="1564" dirty="0">
              <a:solidFill>
                <a:srgbClr val="53585F"/>
              </a:solidFill>
              <a:latin typeface="Gotham Book" charset="0"/>
              <a:ea typeface="Gotham Book" charset="0"/>
              <a:cs typeface="Gotham Book" charset="0"/>
              <a:sym typeface="Proxima Nova"/>
            </a:endParaRPr>
          </a:p>
        </p:txBody>
      </p:sp>
      <p:sp>
        <p:nvSpPr>
          <p:cNvPr id="14" name="Shape 61"/>
          <p:cNvSpPr/>
          <p:nvPr/>
        </p:nvSpPr>
        <p:spPr>
          <a:xfrm>
            <a:off x="2610290" y="1381565"/>
            <a:ext cx="7589898" cy="623740"/>
          </a:xfrm>
          <a:prstGeom prst="rect">
            <a:avLst/>
          </a:prstGeom>
          <a:ln w="3175">
            <a:miter lim="400000"/>
          </a:ln>
          <a:extLst>
            <a:ext uri="{C572A759-6A51-4108-AA02-DFA0A04FC94B}">
              <ma14:wrappingTextBoxFlag xmlns="" xmlns:ma14="http://schemas.microsoft.com/office/mac/drawingml/2011/main" val="1"/>
            </a:ext>
          </a:extLst>
        </p:spPr>
        <p:txBody>
          <a:bodyPr wrap="square" lIns="22596" tIns="22596" rIns="22596" bIns="22596" anchor="ctr">
            <a:spAutoFit/>
          </a:bodyPr>
          <a:lstStyle/>
          <a:p>
            <a:pPr defTabSz="571932">
              <a:lnSpc>
                <a:spcPct val="80000"/>
              </a:lnSpc>
              <a:defRPr sz="1800"/>
            </a:pPr>
            <a:r>
              <a:rPr lang="el-GR" sz="2348" dirty="0">
                <a:solidFill>
                  <a:srgbClr val="53585F"/>
                </a:solidFill>
                <a:latin typeface="Gotham Book" charset="0"/>
                <a:ea typeface="Gotham Book" charset="0"/>
                <a:cs typeface="Gotham Book" charset="0"/>
                <a:sym typeface="Proxima Nova"/>
              </a:rPr>
              <a:t>Γεννήτριες Αερολύματος Πιστοποιημένες κατά </a:t>
            </a:r>
            <a:r>
              <a:rPr lang="en-GB" sz="2348" dirty="0">
                <a:solidFill>
                  <a:srgbClr val="53585F"/>
                </a:solidFill>
                <a:latin typeface="Gotham Book" charset="0"/>
                <a:ea typeface="Gotham Book" charset="0"/>
                <a:cs typeface="Gotham Book" charset="0"/>
                <a:sym typeface="Proxima Nova"/>
              </a:rPr>
              <a:t>ATEX</a:t>
            </a:r>
            <a:r>
              <a:rPr lang="el-GR" sz="2348" dirty="0">
                <a:solidFill>
                  <a:srgbClr val="53585F"/>
                </a:solidFill>
                <a:latin typeface="Gotham Book" charset="0"/>
                <a:ea typeface="Gotham Book" charset="0"/>
                <a:cs typeface="Gotham Book" charset="0"/>
                <a:sym typeface="Proxima Nova"/>
              </a:rPr>
              <a:t> για χώρους με εκρηκτικές ατμόσφαιρες</a:t>
            </a:r>
            <a:endParaRPr lang="en-GB" sz="2348" dirty="0">
              <a:solidFill>
                <a:srgbClr val="53585F"/>
              </a:solidFill>
              <a:latin typeface="Gotham Book" charset="0"/>
              <a:ea typeface="Gotham Book" charset="0"/>
              <a:cs typeface="Gotham Book" charset="0"/>
              <a:sym typeface="Proxima Nova"/>
            </a:endParaRPr>
          </a:p>
        </p:txBody>
      </p:sp>
      <p:pic>
        <p:nvPicPr>
          <p:cNvPr id="8" name="Picture 7">
            <a:extLst>
              <a:ext uri="{FF2B5EF4-FFF2-40B4-BE49-F238E27FC236}">
                <a16:creationId xmlns:a16="http://schemas.microsoft.com/office/drawing/2014/main" xmlns="" id="{BE09B9C0-C46B-42F1-830C-44D0B93FF50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32847" y="2153608"/>
            <a:ext cx="5774778" cy="353302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930E2E76-364C-4CFE-BC43-CCF9C165D6B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569" b="96447" l="5310" r="93363">
                        <a14:foregroundMark x1="26549" y1="6599" x2="18142" y2="23350"/>
                        <a14:foregroundMark x1="18142" y1="23350" x2="16372" y2="37056"/>
                        <a14:foregroundMark x1="12389" y1="35025" x2="7204" y2="48508"/>
                        <a14:foregroundMark x1="32296" y1="92143" x2="32661" y2="92319"/>
                        <a14:foregroundMark x1="75251" y1="88325" x2="75952" y2="87999"/>
                        <a14:foregroundMark x1="73068" y1="89340" x2="75251" y2="88325"/>
                        <a14:foregroundMark x1="71976" y1="89848" x2="73068" y2="89340"/>
                        <a14:foregroundMark x1="67948" y1="91721" x2="71976" y2="89848"/>
                        <a14:foregroundMark x1="80740" y1="81088" x2="80901" y2="80785"/>
                        <a14:foregroundMark x1="91738" y1="47864" x2="80348" y2="21025"/>
                        <a14:foregroundMark x1="76849" y1="14906" x2="65487" y2="4569"/>
                        <a14:foregroundMark x1="65487" y1="4569" x2="32743" y2="4569"/>
                        <a14:foregroundMark x1="11062" y1="45178" x2="21239" y2="65482"/>
                        <a14:foregroundMark x1="21239" y1="65482" x2="21681" y2="45685"/>
                        <a14:foregroundMark x1="21681" y1="45685" x2="21239" y2="45178"/>
                        <a14:foregroundMark x1="24336" y1="71574" x2="24336" y2="71574"/>
                        <a14:foregroundMark x1="36726" y1="84264" x2="36726" y2="84264"/>
                        <a14:foregroundMark x1="56195" y1="83249" x2="57080" y2="83249"/>
                        <a14:foregroundMark x1="71239" y1="80203" x2="71681" y2="79188"/>
                        <a14:foregroundMark x1="74336" y1="73604" x2="75221" y2="73096"/>
                        <a14:foregroundMark x1="76549" y1="71574" x2="76991" y2="70051"/>
                        <a14:foregroundMark x1="78319" y1="68020" x2="79204" y2="67005"/>
                        <a14:foregroundMark x1="79646" y1="65482" x2="80088" y2="64467"/>
                        <a14:foregroundMark x1="80973" y1="62437" x2="81858" y2="59898"/>
                        <a14:foregroundMark x1="82743" y1="56853" x2="82743" y2="52792"/>
                        <a14:foregroundMark x1="82743" y1="50761" x2="82743" y2="48223"/>
                        <a14:foregroundMark x1="83186" y1="45178" x2="83186" y2="43147"/>
                        <a14:foregroundMark x1="82743" y1="39594" x2="82301" y2="31980"/>
                        <a14:foregroundMark x1="86283" y1="42132" x2="85970" y2="56150"/>
                        <a14:foregroundMark x1="76802" y1="72697" x2="74336" y2="75635"/>
                        <a14:foregroundMark x1="78037" y1="71226" x2="77326" y2="72073"/>
                        <a14:foregroundMark x1="74336" y1="75635" x2="73894" y2="75635"/>
                        <a14:foregroundMark x1="72566" y1="5076" x2="80531" y2="22335"/>
                        <a14:foregroundMark x1="7965" y1="42640" x2="9735" y2="60406"/>
                        <a14:foregroundMark x1="5752" y1="50254" x2="5752" y2="50254"/>
                        <a14:foregroundMark x1="91593" y1="54315" x2="92035" y2="44670"/>
                        <a14:foregroundMark x1="93363" y1="48731" x2="93363" y2="48731"/>
                        <a14:foregroundMark x1="23778" y1="79989" x2="23688" y2="79955"/>
                        <a14:foregroundMark x1="25664" y1="80711" x2="24052" y2="80094"/>
                        <a14:foregroundMark x1="15442" y1="71072" x2="11504" y2="62437"/>
                        <a14:foregroundMark x1="11504" y1="62437" x2="11504" y2="62437"/>
                        <a14:backgroundMark x1="95133" y1="54822" x2="93805" y2="57360"/>
                        <a14:backgroundMark x1="94690" y1="53807" x2="92478" y2="60914"/>
                        <a14:backgroundMark x1="92478" y1="60914" x2="88938" y2="68020"/>
                        <a14:backgroundMark x1="88496" y1="67005" x2="84513" y2="75635"/>
                        <a14:backgroundMark x1="84071" y1="75127" x2="81858" y2="81218"/>
                        <a14:backgroundMark x1="80973" y1="81218" x2="77434" y2="88832"/>
                        <a14:backgroundMark x1="17645" y1="80711" x2="9735" y2="63959"/>
                        <a14:backgroundMark x1="17847" y1="81140" x2="17645" y2="80711"/>
                        <a14:backgroundMark x1="9322" y1="62437" x2="9735" y2="63452"/>
                        <a14:backgroundMark x1="8558" y1="60560" x2="9322" y2="62437"/>
                        <a14:backgroundMark x1="76549" y1="88325" x2="76549" y2="88325"/>
                        <a14:backgroundMark x1="9410" y1="62437" x2="14159" y2="73096"/>
                        <a14:backgroundMark x1="8573" y1="60558" x2="9410" y2="62437"/>
                        <a14:backgroundMark x1="26134" y1="96796" x2="25758" y2="96652"/>
                        <a14:backgroundMark x1="31858" y1="98985" x2="30538" y2="98480"/>
                        <a14:backgroundMark x1="30088" y1="96954" x2="46460" y2="96954"/>
                        <a14:backgroundMark x1="46460" y1="96954" x2="65044" y2="96954"/>
                        <a14:backgroundMark x1="96018" y1="53299" x2="94248" y2="54315"/>
                        <a14:backgroundMark x1="17699" y1="84772" x2="25664" y2="95939"/>
                        <a14:backgroundMark x1="11504" y1="74619" x2="19469" y2="83756"/>
                        <a14:backgroundMark x1="30973" y1="98985" x2="24779" y2="95939"/>
                        <a14:backgroundMark x1="76991" y1="89848" x2="76991" y2="89848"/>
                        <a14:backgroundMark x1="76549" y1="89340" x2="76549" y2="89340"/>
                      </a14:backgroundRemoval>
                    </a14:imgEffect>
                  </a14:imgLayer>
                </a14:imgProps>
              </a:ext>
            </a:extLst>
          </a:blip>
          <a:stretch>
            <a:fillRect/>
          </a:stretch>
        </p:blipFill>
        <p:spPr>
          <a:xfrm>
            <a:off x="8089600" y="2421349"/>
            <a:ext cx="2479723" cy="216152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xmlns="" id="{1B27860D-3D1E-4482-B0B5-E14EEA34379C}"/>
              </a:ext>
            </a:extLst>
          </p:cNvPr>
          <p:cNvSpPr/>
          <p:nvPr/>
        </p:nvSpPr>
        <p:spPr>
          <a:xfrm>
            <a:off x="2568666" y="923426"/>
            <a:ext cx="4792274" cy="405047"/>
          </a:xfrm>
          <a:prstGeom prst="rect">
            <a:avLst/>
          </a:prstGeom>
        </p:spPr>
        <p:txBody>
          <a:bodyPr wrap="none">
            <a:spAutoFit/>
          </a:bodyPr>
          <a:lstStyle/>
          <a:p>
            <a:pPr defTabSz="469009">
              <a:lnSpc>
                <a:spcPct val="80000"/>
              </a:lnSpc>
              <a:defRPr sz="1800"/>
            </a:pPr>
            <a:r>
              <a:rPr lang="el-GR" sz="2540" dirty="0">
                <a:solidFill>
                  <a:srgbClr val="53585F"/>
                </a:solidFill>
                <a:latin typeface="Gotham Book" charset="0"/>
                <a:ea typeface="Gotham Book" charset="0"/>
                <a:cs typeface="Gotham Book" charset="0"/>
                <a:sym typeface="Proxima Nova Light"/>
              </a:rPr>
              <a:t>Γκάμα Προϊόντων</a:t>
            </a:r>
            <a:r>
              <a:rPr lang="en-US" sz="2540" dirty="0">
                <a:solidFill>
                  <a:srgbClr val="53585F"/>
                </a:solidFill>
                <a:latin typeface="Gotham Book" charset="0"/>
                <a:ea typeface="Gotham Book" charset="0"/>
                <a:cs typeface="Gotham Book" charset="0"/>
                <a:sym typeface="Proxima Nova Light"/>
              </a:rPr>
              <a:t> – </a:t>
            </a:r>
            <a:r>
              <a:rPr lang="el-GR" sz="2540" dirty="0">
                <a:solidFill>
                  <a:srgbClr val="53585F"/>
                </a:solidFill>
                <a:latin typeface="Gotham Book" charset="0"/>
                <a:ea typeface="Gotham Book" charset="0"/>
                <a:cs typeface="Gotham Book" charset="0"/>
                <a:sym typeface="Proxima Nova Light"/>
              </a:rPr>
              <a:t>Σειρά </a:t>
            </a:r>
            <a:r>
              <a:rPr lang="en-GB" sz="2540" dirty="0">
                <a:solidFill>
                  <a:srgbClr val="53585F"/>
                </a:solidFill>
                <a:latin typeface="Gotham Book" charset="0"/>
                <a:ea typeface="Gotham Book" charset="0"/>
                <a:cs typeface="Gotham Book" charset="0"/>
                <a:sym typeface="Proxima Nova Light"/>
              </a:rPr>
              <a:t>ATEX</a:t>
            </a:r>
            <a:endParaRPr lang="en-US" sz="2540" dirty="0">
              <a:solidFill>
                <a:srgbClr val="53585F"/>
              </a:solidFill>
              <a:latin typeface="Gotham Book" charset="0"/>
              <a:ea typeface="Gotham Book" charset="0"/>
              <a:cs typeface="Gotham Book" charset="0"/>
              <a:sym typeface="Proxima Nova Light"/>
            </a:endParaRPr>
          </a:p>
        </p:txBody>
      </p:sp>
      <p:grpSp>
        <p:nvGrpSpPr>
          <p:cNvPr id="3" name="Group 2">
            <a:extLst>
              <a:ext uri="{FF2B5EF4-FFF2-40B4-BE49-F238E27FC236}">
                <a16:creationId xmlns:a16="http://schemas.microsoft.com/office/drawing/2014/main" xmlns="" id="{DD8D1AE8-BDB2-8BBB-1A75-9D40843760F5}"/>
              </a:ext>
            </a:extLst>
          </p:cNvPr>
          <p:cNvGrpSpPr/>
          <p:nvPr/>
        </p:nvGrpSpPr>
        <p:grpSpPr>
          <a:xfrm>
            <a:off x="0" y="0"/>
            <a:ext cx="1424090" cy="730598"/>
            <a:chOff x="0" y="0"/>
            <a:chExt cx="3848100" cy="2247900"/>
          </a:xfrm>
        </p:grpSpPr>
        <p:sp>
          <p:nvSpPr>
            <p:cNvPr id="4" name="Shape 194">
              <a:extLst>
                <a:ext uri="{FF2B5EF4-FFF2-40B4-BE49-F238E27FC236}">
                  <a16:creationId xmlns:a16="http://schemas.microsoft.com/office/drawing/2014/main" xmlns="" id="{C17F214F-B4ED-E94A-6DA8-C682C7A3BBB6}"/>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5" name="Shape 7">
              <a:extLst>
                <a:ext uri="{FF2B5EF4-FFF2-40B4-BE49-F238E27FC236}">
                  <a16:creationId xmlns:a16="http://schemas.microsoft.com/office/drawing/2014/main" xmlns="" id="{6DE6042B-A83E-ACC9-2AB1-B9FF1913F903}"/>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195">
              <a:extLst>
                <a:ext uri="{FF2B5EF4-FFF2-40B4-BE49-F238E27FC236}">
                  <a16:creationId xmlns:a16="http://schemas.microsoft.com/office/drawing/2014/main" xmlns="" id="{9133A907-051F-B29B-BE97-0FD0BF8C0B14}"/>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9">
              <a:extLst>
                <a:ext uri="{FF2B5EF4-FFF2-40B4-BE49-F238E27FC236}">
                  <a16:creationId xmlns:a16="http://schemas.microsoft.com/office/drawing/2014/main" xmlns="" id="{7287C3CB-9B2F-7876-DAAD-C5B9D6ABEC85}"/>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0">
              <a:extLst>
                <a:ext uri="{FF2B5EF4-FFF2-40B4-BE49-F238E27FC236}">
                  <a16:creationId xmlns:a16="http://schemas.microsoft.com/office/drawing/2014/main" xmlns="" id="{FA9AB1E3-A2C8-C731-96A9-FB7CDCE8A436}"/>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1">
              <a:extLst>
                <a:ext uri="{FF2B5EF4-FFF2-40B4-BE49-F238E27FC236}">
                  <a16:creationId xmlns:a16="http://schemas.microsoft.com/office/drawing/2014/main" xmlns="" id="{3F2CE62D-95AB-1871-06C2-6E07488B9469}"/>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2">
              <a:extLst>
                <a:ext uri="{FF2B5EF4-FFF2-40B4-BE49-F238E27FC236}">
                  <a16:creationId xmlns:a16="http://schemas.microsoft.com/office/drawing/2014/main" xmlns="" id="{E26B1DFB-6D69-CF39-026F-F7DB505D4132}"/>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5" name="Shape 13">
              <a:extLst>
                <a:ext uri="{FF2B5EF4-FFF2-40B4-BE49-F238E27FC236}">
                  <a16:creationId xmlns:a16="http://schemas.microsoft.com/office/drawing/2014/main" xmlns="" id="{7243CBF2-615E-2BE0-EFE5-7BE05B80F46B}"/>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6" name="Shape 14">
              <a:extLst>
                <a:ext uri="{FF2B5EF4-FFF2-40B4-BE49-F238E27FC236}">
                  <a16:creationId xmlns:a16="http://schemas.microsoft.com/office/drawing/2014/main" xmlns="" id="{C57AFDBD-3B72-FA42-66D0-76E07D3AAFF6}"/>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96">
              <a:extLst>
                <a:ext uri="{FF2B5EF4-FFF2-40B4-BE49-F238E27FC236}">
                  <a16:creationId xmlns:a16="http://schemas.microsoft.com/office/drawing/2014/main" xmlns="" id="{D8084987-6AE5-B62D-12C3-F69569090FD9}"/>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6">
              <a:extLst>
                <a:ext uri="{FF2B5EF4-FFF2-40B4-BE49-F238E27FC236}">
                  <a16:creationId xmlns:a16="http://schemas.microsoft.com/office/drawing/2014/main" xmlns="" id="{9F37F14D-2021-1D15-09FE-C03F06DB3FDD}"/>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7">
              <a:extLst>
                <a:ext uri="{FF2B5EF4-FFF2-40B4-BE49-F238E27FC236}">
                  <a16:creationId xmlns:a16="http://schemas.microsoft.com/office/drawing/2014/main" xmlns="" id="{3A80E67C-D0F7-628F-F551-3479F9039E15}"/>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8">
              <a:extLst>
                <a:ext uri="{FF2B5EF4-FFF2-40B4-BE49-F238E27FC236}">
                  <a16:creationId xmlns:a16="http://schemas.microsoft.com/office/drawing/2014/main" xmlns="" id="{70CF4C51-20F6-FB99-9EA9-EECEC43D411B}"/>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7">
              <a:extLst>
                <a:ext uri="{FF2B5EF4-FFF2-40B4-BE49-F238E27FC236}">
                  <a16:creationId xmlns:a16="http://schemas.microsoft.com/office/drawing/2014/main" xmlns="" id="{E5B1B51C-5B79-0444-8D43-6FD562D57774}"/>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0">
              <a:extLst>
                <a:ext uri="{FF2B5EF4-FFF2-40B4-BE49-F238E27FC236}">
                  <a16:creationId xmlns:a16="http://schemas.microsoft.com/office/drawing/2014/main" xmlns="" id="{A1B4DB17-4FFC-FC99-7E56-22708986DC92}"/>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1">
              <a:extLst>
                <a:ext uri="{FF2B5EF4-FFF2-40B4-BE49-F238E27FC236}">
                  <a16:creationId xmlns:a16="http://schemas.microsoft.com/office/drawing/2014/main" xmlns="" id="{7ACDE3E6-7A39-7CBE-AF49-4048FED894C6}"/>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198">
              <a:extLst>
                <a:ext uri="{FF2B5EF4-FFF2-40B4-BE49-F238E27FC236}">
                  <a16:creationId xmlns:a16="http://schemas.microsoft.com/office/drawing/2014/main" xmlns="" id="{4CA31B8B-3942-3CBF-D99C-543BEC11E490}"/>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3">
              <a:extLst>
                <a:ext uri="{FF2B5EF4-FFF2-40B4-BE49-F238E27FC236}">
                  <a16:creationId xmlns:a16="http://schemas.microsoft.com/office/drawing/2014/main" xmlns="" id="{404E2B3B-8A1F-4BC8-0E5D-A962B078A368}"/>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4">
              <a:extLst>
                <a:ext uri="{FF2B5EF4-FFF2-40B4-BE49-F238E27FC236}">
                  <a16:creationId xmlns:a16="http://schemas.microsoft.com/office/drawing/2014/main" xmlns="" id="{5F328D28-2D10-0B37-1B9E-39DBB3227739}"/>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5">
              <a:extLst>
                <a:ext uri="{FF2B5EF4-FFF2-40B4-BE49-F238E27FC236}">
                  <a16:creationId xmlns:a16="http://schemas.microsoft.com/office/drawing/2014/main" xmlns="" id="{A80E78EC-93FC-CF1D-FD24-9E4A4BA90C98}"/>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6">
              <a:extLst>
                <a:ext uri="{FF2B5EF4-FFF2-40B4-BE49-F238E27FC236}">
                  <a16:creationId xmlns:a16="http://schemas.microsoft.com/office/drawing/2014/main" xmlns="" id="{D2629CB1-59F1-45AF-FE65-7C948376E147}"/>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7">
              <a:extLst>
                <a:ext uri="{FF2B5EF4-FFF2-40B4-BE49-F238E27FC236}">
                  <a16:creationId xmlns:a16="http://schemas.microsoft.com/office/drawing/2014/main" xmlns="" id="{A90E50B3-5347-D5E0-7C0D-EDF70C4D0288}"/>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8">
              <a:extLst>
                <a:ext uri="{FF2B5EF4-FFF2-40B4-BE49-F238E27FC236}">
                  <a16:creationId xmlns:a16="http://schemas.microsoft.com/office/drawing/2014/main" xmlns="" id="{B5EB31A0-D628-E360-125C-2C85C5FEDB9E}"/>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29">
              <a:extLst>
                <a:ext uri="{FF2B5EF4-FFF2-40B4-BE49-F238E27FC236}">
                  <a16:creationId xmlns:a16="http://schemas.microsoft.com/office/drawing/2014/main" xmlns="" id="{A695E3B9-B9A2-F823-6818-DA79EB888460}"/>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30">
              <a:extLst>
                <a:ext uri="{FF2B5EF4-FFF2-40B4-BE49-F238E27FC236}">
                  <a16:creationId xmlns:a16="http://schemas.microsoft.com/office/drawing/2014/main" xmlns="" id="{F1E4FE8A-208B-750C-30FE-8ABE464DEB44}"/>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31">
              <a:extLst>
                <a:ext uri="{FF2B5EF4-FFF2-40B4-BE49-F238E27FC236}">
                  <a16:creationId xmlns:a16="http://schemas.microsoft.com/office/drawing/2014/main" xmlns="" id="{CD582E4F-FB73-8906-A20B-59E47C7F1727}"/>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199">
              <a:extLst>
                <a:ext uri="{FF2B5EF4-FFF2-40B4-BE49-F238E27FC236}">
                  <a16:creationId xmlns:a16="http://schemas.microsoft.com/office/drawing/2014/main" xmlns="" id="{C02C3361-52EE-8CE9-4B7F-8E86D7A81033}"/>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5" name="Shape 33">
              <a:extLst>
                <a:ext uri="{FF2B5EF4-FFF2-40B4-BE49-F238E27FC236}">
                  <a16:creationId xmlns:a16="http://schemas.microsoft.com/office/drawing/2014/main" xmlns="" id="{41A1105A-BC1D-65A3-7709-E304433D20FD}"/>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6" name="Shape 34">
              <a:extLst>
                <a:ext uri="{FF2B5EF4-FFF2-40B4-BE49-F238E27FC236}">
                  <a16:creationId xmlns:a16="http://schemas.microsoft.com/office/drawing/2014/main" xmlns="" id="{4647C837-1F9D-0C4A-001C-6D1353EDC1A7}"/>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200">
              <a:extLst>
                <a:ext uri="{FF2B5EF4-FFF2-40B4-BE49-F238E27FC236}">
                  <a16:creationId xmlns:a16="http://schemas.microsoft.com/office/drawing/2014/main" xmlns="" id="{426706FE-620F-304E-A95F-3E0093862B1B}"/>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6">
              <a:extLst>
                <a:ext uri="{FF2B5EF4-FFF2-40B4-BE49-F238E27FC236}">
                  <a16:creationId xmlns:a16="http://schemas.microsoft.com/office/drawing/2014/main" xmlns="" id="{0A49805B-D0C3-A35C-EC97-AFD656B37336}"/>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37">
              <a:extLst>
                <a:ext uri="{FF2B5EF4-FFF2-40B4-BE49-F238E27FC236}">
                  <a16:creationId xmlns:a16="http://schemas.microsoft.com/office/drawing/2014/main" xmlns="" id="{2AAF7413-3F48-571E-D52A-5C4D48328EC9}"/>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38">
              <a:extLst>
                <a:ext uri="{FF2B5EF4-FFF2-40B4-BE49-F238E27FC236}">
                  <a16:creationId xmlns:a16="http://schemas.microsoft.com/office/drawing/2014/main" xmlns="" id="{DF021702-95E2-5FE1-AC49-608FAD92B1B0}"/>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1" name="Shape 39">
              <a:extLst>
                <a:ext uri="{FF2B5EF4-FFF2-40B4-BE49-F238E27FC236}">
                  <a16:creationId xmlns:a16="http://schemas.microsoft.com/office/drawing/2014/main" xmlns="" id="{D6D410AC-0F7C-E684-7421-272E9A1C3671}"/>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0">
              <a:extLst>
                <a:ext uri="{FF2B5EF4-FFF2-40B4-BE49-F238E27FC236}">
                  <a16:creationId xmlns:a16="http://schemas.microsoft.com/office/drawing/2014/main" xmlns="" id="{7A13AC65-9A05-DD70-D237-16FD3BF1A892}"/>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1">
              <a:extLst>
                <a:ext uri="{FF2B5EF4-FFF2-40B4-BE49-F238E27FC236}">
                  <a16:creationId xmlns:a16="http://schemas.microsoft.com/office/drawing/2014/main" xmlns="" id="{303E89D6-82D2-1940-710C-304D3A74E4ED}"/>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2">
              <a:extLst>
                <a:ext uri="{FF2B5EF4-FFF2-40B4-BE49-F238E27FC236}">
                  <a16:creationId xmlns:a16="http://schemas.microsoft.com/office/drawing/2014/main" xmlns="" id="{A55EB30F-C4DA-3E2E-C5DB-8410CB1143E0}"/>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3">
              <a:extLst>
                <a:ext uri="{FF2B5EF4-FFF2-40B4-BE49-F238E27FC236}">
                  <a16:creationId xmlns:a16="http://schemas.microsoft.com/office/drawing/2014/main" xmlns="" id="{6832BF47-41A6-59CE-7499-32BFDBFFC766}"/>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4">
              <a:extLst>
                <a:ext uri="{FF2B5EF4-FFF2-40B4-BE49-F238E27FC236}">
                  <a16:creationId xmlns:a16="http://schemas.microsoft.com/office/drawing/2014/main" xmlns="" id="{8B32AB12-8E4F-DE2A-18A9-8B1D7F5B7ED5}"/>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7" name="Shape 45">
              <a:extLst>
                <a:ext uri="{FF2B5EF4-FFF2-40B4-BE49-F238E27FC236}">
                  <a16:creationId xmlns:a16="http://schemas.microsoft.com/office/drawing/2014/main" xmlns="" id="{E4EF3387-F149-5356-ED55-005ECD060679}"/>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007057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68" name="Shape 268"/>
          <p:cNvSpPr/>
          <p:nvPr/>
        </p:nvSpPr>
        <p:spPr>
          <a:xfrm>
            <a:off x="4671710" y="1763171"/>
            <a:ext cx="2834910" cy="601157"/>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50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3516" dirty="0">
                <a:solidFill>
                  <a:schemeClr val="bg1"/>
                </a:solidFill>
              </a:rPr>
              <a:t>Μέρος Πρώτο</a:t>
            </a:r>
            <a:endParaRPr sz="3516" dirty="0">
              <a:solidFill>
                <a:schemeClr val="bg1"/>
              </a:solidFill>
            </a:endParaRPr>
          </a:p>
        </p:txBody>
      </p:sp>
      <p:pic>
        <p:nvPicPr>
          <p:cNvPr id="269" name="pasted-image.pdf"/>
          <p:cNvPicPr/>
          <p:nvPr/>
        </p:nvPicPr>
        <p:blipFill>
          <a:blip r:embed="rId2"/>
          <a:stretch>
            <a:fillRect/>
          </a:stretch>
        </p:blipFill>
        <p:spPr>
          <a:xfrm>
            <a:off x="5909507" y="2839282"/>
            <a:ext cx="372987" cy="372987"/>
          </a:xfrm>
          <a:prstGeom prst="rect">
            <a:avLst/>
          </a:prstGeom>
          <a:ln w="3175">
            <a:miter lim="400000"/>
          </a:ln>
        </p:spPr>
      </p:pic>
      <p:sp>
        <p:nvSpPr>
          <p:cNvPr id="270" name="Shape 270"/>
          <p:cNvSpPr/>
          <p:nvPr/>
        </p:nvSpPr>
        <p:spPr>
          <a:xfrm>
            <a:off x="3371023" y="3612003"/>
            <a:ext cx="5433762" cy="1488195"/>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p>
            <a:pPr lvl="0">
              <a:defRPr sz="1800"/>
            </a:pPr>
            <a:r>
              <a:rPr lang="el-GR" sz="4640" dirty="0">
                <a:solidFill>
                  <a:srgbClr val="FFFFFF"/>
                </a:solidFill>
                <a:latin typeface="Proxima Nova Light"/>
                <a:ea typeface="Proxima Nova Light"/>
                <a:cs typeface="Proxima Nova Light"/>
                <a:sym typeface="Proxima Nova Light"/>
              </a:rPr>
              <a:t>Δράση Κατάσβεσης </a:t>
            </a:r>
          </a:p>
          <a:p>
            <a:pPr lvl="0">
              <a:defRPr sz="1800"/>
            </a:pPr>
            <a:r>
              <a:rPr lang="el-GR" sz="4640" dirty="0">
                <a:solidFill>
                  <a:srgbClr val="FFFFFF"/>
                </a:solidFill>
                <a:latin typeface="Proxima Nova Light"/>
                <a:ea typeface="Proxima Nova Light"/>
                <a:cs typeface="Proxima Nova Light"/>
                <a:sym typeface="Proxima Nova Light"/>
              </a:rPr>
              <a:t>Αερολύματος</a:t>
            </a:r>
            <a:endParaRPr sz="4640" dirty="0">
              <a:solidFill>
                <a:srgbClr val="FFFFFF"/>
              </a:solidFill>
              <a:latin typeface="Proxima Nova Light"/>
              <a:ea typeface="Proxima Nova Light"/>
              <a:cs typeface="Proxima Nova Light"/>
              <a:sym typeface="Proxima Nova Light"/>
            </a:endParaRPr>
          </a:p>
        </p:txBody>
      </p:sp>
      <p:pic>
        <p:nvPicPr>
          <p:cNvPr id="15" name="Picture 14">
            <a:extLst>
              <a:ext uri="{FF2B5EF4-FFF2-40B4-BE49-F238E27FC236}">
                <a16:creationId xmlns:a16="http://schemas.microsoft.com/office/drawing/2014/main" xmlns="" id="{32139187-1501-4D20-916C-B7E501DA3B50}"/>
              </a:ext>
            </a:extLst>
          </p:cNvPr>
          <p:cNvPicPr>
            <a:picLocks noChangeAspect="1"/>
          </p:cNvPicPr>
          <p:nvPr/>
        </p:nvPicPr>
        <p:blipFill>
          <a:blip r:embed="rId3">
            <a:lum bright="100000" contrast="-74000"/>
          </a:blip>
          <a:stretch>
            <a:fillRect/>
          </a:stretch>
        </p:blipFill>
        <p:spPr>
          <a:xfrm>
            <a:off x="8978546" y="6157493"/>
            <a:ext cx="1241679" cy="286541"/>
          </a:xfrm>
          <a:prstGeom prst="rect">
            <a:avLst/>
          </a:prstGeom>
        </p:spPr>
      </p:pic>
      <p:grpSp>
        <p:nvGrpSpPr>
          <p:cNvPr id="2" name="Group 1">
            <a:extLst>
              <a:ext uri="{FF2B5EF4-FFF2-40B4-BE49-F238E27FC236}">
                <a16:creationId xmlns:a16="http://schemas.microsoft.com/office/drawing/2014/main" xmlns="" id="{E5BFDB3E-D404-220B-E8C8-F77F8C2CEB46}"/>
              </a:ext>
            </a:extLst>
          </p:cNvPr>
          <p:cNvGrpSpPr/>
          <p:nvPr/>
        </p:nvGrpSpPr>
        <p:grpSpPr>
          <a:xfrm>
            <a:off x="0" y="0"/>
            <a:ext cx="1424090" cy="730598"/>
            <a:chOff x="0" y="0"/>
            <a:chExt cx="3848100" cy="2247900"/>
          </a:xfrm>
        </p:grpSpPr>
        <p:sp>
          <p:nvSpPr>
            <p:cNvPr id="3" name="Shape 194">
              <a:extLst>
                <a:ext uri="{FF2B5EF4-FFF2-40B4-BE49-F238E27FC236}">
                  <a16:creationId xmlns:a16="http://schemas.microsoft.com/office/drawing/2014/main" xmlns="" id="{41F83490-BA79-C4A0-E573-E9E0EFFB2FB8}"/>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4" name="Shape 7">
              <a:extLst>
                <a:ext uri="{FF2B5EF4-FFF2-40B4-BE49-F238E27FC236}">
                  <a16:creationId xmlns:a16="http://schemas.microsoft.com/office/drawing/2014/main" xmlns="" id="{48A4E9C2-18BA-4557-7CE8-16DA0E1614BF}"/>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 name="Shape 195">
              <a:extLst>
                <a:ext uri="{FF2B5EF4-FFF2-40B4-BE49-F238E27FC236}">
                  <a16:creationId xmlns:a16="http://schemas.microsoft.com/office/drawing/2014/main" xmlns="" id="{68975143-702C-1F55-9219-5C1DEE8ACDFB}"/>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9">
              <a:extLst>
                <a:ext uri="{FF2B5EF4-FFF2-40B4-BE49-F238E27FC236}">
                  <a16:creationId xmlns:a16="http://schemas.microsoft.com/office/drawing/2014/main" xmlns="" id="{F792609E-8A3E-63BC-17C9-4A8C635DC164}"/>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0">
              <a:extLst>
                <a:ext uri="{FF2B5EF4-FFF2-40B4-BE49-F238E27FC236}">
                  <a16:creationId xmlns:a16="http://schemas.microsoft.com/office/drawing/2014/main" xmlns="" id="{7CCA88EF-67AF-48C3-F42A-C8D58F229A2C}"/>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1">
              <a:extLst>
                <a:ext uri="{FF2B5EF4-FFF2-40B4-BE49-F238E27FC236}">
                  <a16:creationId xmlns:a16="http://schemas.microsoft.com/office/drawing/2014/main" xmlns="" id="{52E5DA1C-DBBF-C977-D4A9-34E3BCF3512E}"/>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2">
              <a:extLst>
                <a:ext uri="{FF2B5EF4-FFF2-40B4-BE49-F238E27FC236}">
                  <a16:creationId xmlns:a16="http://schemas.microsoft.com/office/drawing/2014/main" xmlns="" id="{DB9FA7A7-96CD-2404-5E29-A0466802CDBA}"/>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 name="Shape 13">
              <a:extLst>
                <a:ext uri="{FF2B5EF4-FFF2-40B4-BE49-F238E27FC236}">
                  <a16:creationId xmlns:a16="http://schemas.microsoft.com/office/drawing/2014/main" xmlns="" id="{33840306-AF6E-8EBF-F90A-5BC32C0784FB}"/>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1" name="Shape 14">
              <a:extLst>
                <a:ext uri="{FF2B5EF4-FFF2-40B4-BE49-F238E27FC236}">
                  <a16:creationId xmlns:a16="http://schemas.microsoft.com/office/drawing/2014/main" xmlns="" id="{F693365B-09E2-E4D3-613F-40132D0343C5}"/>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96">
              <a:extLst>
                <a:ext uri="{FF2B5EF4-FFF2-40B4-BE49-F238E27FC236}">
                  <a16:creationId xmlns:a16="http://schemas.microsoft.com/office/drawing/2014/main" xmlns="" id="{D8AECF31-D150-A533-8BDE-A966DF24E71A}"/>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6">
              <a:extLst>
                <a:ext uri="{FF2B5EF4-FFF2-40B4-BE49-F238E27FC236}">
                  <a16:creationId xmlns:a16="http://schemas.microsoft.com/office/drawing/2014/main" xmlns="" id="{AE93DDBD-6F8F-209F-209F-0CFF3B64A027}"/>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948D7B3F-3A22-CCDB-60C2-3DC2E4604EB0}"/>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B8406048-F456-2383-9EA4-D377F278C71A}"/>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ADFEC441-4314-009C-87CF-47D039FFF644}"/>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84381114-5A53-C0AD-EBB2-0EF069A1145C}"/>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803E4EF3-1641-094E-72A4-A6DB04DD4706}"/>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B1FB4620-8A9C-0D21-393F-10E3114A301F}"/>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4ADA867F-C1B3-5E81-763B-EA340596CF8E}"/>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9D0BFDBE-F6DB-CC3A-829F-79B9A696A37A}"/>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6EC562AC-74D1-4C48-087D-C153DAACF45A}"/>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73868A13-5A63-7581-AED0-5ED0CBE5882F}"/>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D35BAAE7-3B1B-93A1-02C9-779EDD384307}"/>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F2FBF9FB-96EC-8738-9461-104F57B65BCB}"/>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E1B84F71-D746-AEC8-F93F-0BB31B634C8F}"/>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91075BCE-DD1A-DCC6-98CF-92CAEA6D72E9}"/>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9B317079-31BF-ED9E-E8CB-FB059BCCBA25}"/>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6E78C816-6035-FC5D-94C4-1207750183FE}"/>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256" name="Shape 33">
              <a:extLst>
                <a:ext uri="{FF2B5EF4-FFF2-40B4-BE49-F238E27FC236}">
                  <a16:creationId xmlns:a16="http://schemas.microsoft.com/office/drawing/2014/main" xmlns="" id="{030DE35A-BEF7-B59B-98CE-8EF33C78B831}"/>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257" name="Shape 34">
              <a:extLst>
                <a:ext uri="{FF2B5EF4-FFF2-40B4-BE49-F238E27FC236}">
                  <a16:creationId xmlns:a16="http://schemas.microsoft.com/office/drawing/2014/main" xmlns="" id="{22CB38FB-1E11-8CB1-7288-7696536A3678}"/>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8" name="Shape 200">
              <a:extLst>
                <a:ext uri="{FF2B5EF4-FFF2-40B4-BE49-F238E27FC236}">
                  <a16:creationId xmlns:a16="http://schemas.microsoft.com/office/drawing/2014/main" xmlns="" id="{FB3C47BB-8A70-F07B-97DB-817476082072}"/>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9" name="Shape 36">
              <a:extLst>
                <a:ext uri="{FF2B5EF4-FFF2-40B4-BE49-F238E27FC236}">
                  <a16:creationId xmlns:a16="http://schemas.microsoft.com/office/drawing/2014/main" xmlns="" id="{3EFAAE77-D643-BF42-AA91-C490DD59F69F}"/>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0" name="Shape 37">
              <a:extLst>
                <a:ext uri="{FF2B5EF4-FFF2-40B4-BE49-F238E27FC236}">
                  <a16:creationId xmlns:a16="http://schemas.microsoft.com/office/drawing/2014/main" xmlns="" id="{5B842F51-B723-E162-43B5-A7B6368B4EE4}"/>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1" name="Shape 38">
              <a:extLst>
                <a:ext uri="{FF2B5EF4-FFF2-40B4-BE49-F238E27FC236}">
                  <a16:creationId xmlns:a16="http://schemas.microsoft.com/office/drawing/2014/main" xmlns="" id="{9F1D7F08-38BD-416C-6C8E-48613695D4CD}"/>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262" name="Shape 39">
              <a:extLst>
                <a:ext uri="{FF2B5EF4-FFF2-40B4-BE49-F238E27FC236}">
                  <a16:creationId xmlns:a16="http://schemas.microsoft.com/office/drawing/2014/main" xmlns="" id="{17907396-6C64-F411-EEF3-35FBABB0471A}"/>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3" name="Shape 40">
              <a:extLst>
                <a:ext uri="{FF2B5EF4-FFF2-40B4-BE49-F238E27FC236}">
                  <a16:creationId xmlns:a16="http://schemas.microsoft.com/office/drawing/2014/main" xmlns="" id="{E7260A4E-FAD8-11CC-DEEE-9E24344D8F7E}"/>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4" name="Shape 41">
              <a:extLst>
                <a:ext uri="{FF2B5EF4-FFF2-40B4-BE49-F238E27FC236}">
                  <a16:creationId xmlns:a16="http://schemas.microsoft.com/office/drawing/2014/main" xmlns="" id="{B63AD4F8-1892-9D43-92D1-A73745AB9782}"/>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5" name="Shape 42">
              <a:extLst>
                <a:ext uri="{FF2B5EF4-FFF2-40B4-BE49-F238E27FC236}">
                  <a16:creationId xmlns:a16="http://schemas.microsoft.com/office/drawing/2014/main" xmlns="" id="{7819702A-F5AA-F774-EC3C-1A1056E8ECFB}"/>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6" name="Shape 43">
              <a:extLst>
                <a:ext uri="{FF2B5EF4-FFF2-40B4-BE49-F238E27FC236}">
                  <a16:creationId xmlns:a16="http://schemas.microsoft.com/office/drawing/2014/main" xmlns="" id="{E914FDB3-8C56-4667-704E-DC60A35C6345}"/>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7" name="Shape 44">
              <a:extLst>
                <a:ext uri="{FF2B5EF4-FFF2-40B4-BE49-F238E27FC236}">
                  <a16:creationId xmlns:a16="http://schemas.microsoft.com/office/drawing/2014/main" xmlns="" id="{28C7F4BA-FA81-3106-35B9-D0DC0C01528D}"/>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1" name="Shape 45">
              <a:extLst>
                <a:ext uri="{FF2B5EF4-FFF2-40B4-BE49-F238E27FC236}">
                  <a16:creationId xmlns:a16="http://schemas.microsoft.com/office/drawing/2014/main" xmlns="" id="{4C849C6B-FABB-F46B-B75D-A53889F2D469}"/>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4226252116"/>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269"/>
                                        </p:tgtEl>
                                        <p:attrNameLst>
                                          <p:attrName>style.visibility</p:attrName>
                                        </p:attrNameLst>
                                      </p:cBhvr>
                                      <p:to>
                                        <p:strVal val="visible"/>
                                      </p:to>
                                    </p:set>
                                    <p:anim calcmode="lin" valueType="num">
                                      <p:cBhvr>
                                        <p:cTn id="7" dur="1000" fill="hold"/>
                                        <p:tgtEl>
                                          <p:spTgt spid="269"/>
                                        </p:tgtEl>
                                        <p:attrNameLst>
                                          <p:attrName>ppt_w</p:attrName>
                                        </p:attrNameLst>
                                      </p:cBhvr>
                                      <p:tavLst>
                                        <p:tav tm="0">
                                          <p:val>
                                            <p:fltVal val="0"/>
                                          </p:val>
                                        </p:tav>
                                        <p:tav tm="100000">
                                          <p:val>
                                            <p:strVal val="#ppt_w"/>
                                          </p:val>
                                        </p:tav>
                                      </p:tavLst>
                                    </p:anim>
                                    <p:anim calcmode="lin" valueType="num">
                                      <p:cBhvr>
                                        <p:cTn id="8" dur="1000" fill="hold"/>
                                        <p:tgtEl>
                                          <p:spTgt spid="2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95" name="tetrahedron.png"/>
          <p:cNvPicPr/>
          <p:nvPr/>
        </p:nvPicPr>
        <p:blipFill>
          <a:blip r:embed="rId2"/>
          <a:stretch>
            <a:fillRect/>
          </a:stretch>
        </p:blipFill>
        <p:spPr>
          <a:xfrm>
            <a:off x="3825211" y="1447218"/>
            <a:ext cx="4541579" cy="4832551"/>
          </a:xfrm>
          <a:prstGeom prst="rect">
            <a:avLst/>
          </a:prstGeom>
          <a:ln w="3175">
            <a:miter lim="400000"/>
          </a:ln>
        </p:spPr>
      </p:pic>
      <p:sp>
        <p:nvSpPr>
          <p:cNvPr id="296" name="Shape 296"/>
          <p:cNvSpPr/>
          <p:nvPr/>
        </p:nvSpPr>
        <p:spPr>
          <a:xfrm>
            <a:off x="2968952" y="751376"/>
            <a:ext cx="5893751" cy="484107"/>
          </a:xfrm>
          <a:prstGeom prst="rect">
            <a:avLst/>
          </a:prstGeom>
          <a:ln w="3175">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p>
            <a:pPr defTabSz="642915">
              <a:lnSpc>
                <a:spcPct val="80000"/>
              </a:lnSpc>
              <a:defRPr sz="1800"/>
            </a:pPr>
            <a:r>
              <a:rPr lang="el-GR" sz="3516" dirty="0">
                <a:solidFill>
                  <a:srgbClr val="53585F"/>
                </a:solidFill>
                <a:latin typeface="Proxima Nova Semibold"/>
                <a:ea typeface="Proxima Nova Semibold"/>
                <a:cs typeface="Proxima Nova Semibold"/>
                <a:sym typeface="Proxima Nova Semibold"/>
              </a:rPr>
              <a:t>Το Τετράεδρο της Φωτιάς</a:t>
            </a:r>
            <a:endParaRPr sz="3516" dirty="0">
              <a:solidFill>
                <a:srgbClr val="53585F"/>
              </a:solidFill>
              <a:latin typeface="Proxima Nova Light"/>
              <a:ea typeface="Proxima Nova Light"/>
              <a:cs typeface="Proxima Nova Light"/>
              <a:sym typeface="Proxima Nova Light"/>
            </a:endParaRPr>
          </a:p>
        </p:txBody>
      </p:sp>
      <p:pic>
        <p:nvPicPr>
          <p:cNvPr id="11" name="Picture 10" descr="logo.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0933" y="6265590"/>
            <a:ext cx="1206776" cy="290789"/>
          </a:xfrm>
          <a:prstGeom prst="rect">
            <a:avLst/>
          </a:prstGeom>
        </p:spPr>
      </p:pic>
      <p:pic>
        <p:nvPicPr>
          <p:cNvPr id="12" name="pasted-image.pdf">
            <a:extLst>
              <a:ext uri="{FF2B5EF4-FFF2-40B4-BE49-F238E27FC236}">
                <a16:creationId xmlns:a16="http://schemas.microsoft.com/office/drawing/2014/main" xmlns="" id="{CAE02E23-E19F-4061-8CA5-573181095F40}"/>
              </a:ext>
            </a:extLst>
          </p:cNvPr>
          <p:cNvPicPr/>
          <p:nvPr/>
        </p:nvPicPr>
        <p:blipFill>
          <a:blip r:embed="rId4"/>
          <a:stretch>
            <a:fillRect/>
          </a:stretch>
        </p:blipFill>
        <p:spPr>
          <a:xfrm>
            <a:off x="2422679" y="762935"/>
            <a:ext cx="372987" cy="372987"/>
          </a:xfrm>
          <a:prstGeom prst="rect">
            <a:avLst/>
          </a:prstGeom>
          <a:ln w="3175">
            <a:miter lim="400000"/>
          </a:ln>
        </p:spPr>
      </p:pic>
      <p:grpSp>
        <p:nvGrpSpPr>
          <p:cNvPr id="2" name="Group 1">
            <a:extLst>
              <a:ext uri="{FF2B5EF4-FFF2-40B4-BE49-F238E27FC236}">
                <a16:creationId xmlns:a16="http://schemas.microsoft.com/office/drawing/2014/main" xmlns="" id="{E5CDFA28-8A77-BAC4-65BF-B6B5F288048D}"/>
              </a:ext>
            </a:extLst>
          </p:cNvPr>
          <p:cNvGrpSpPr/>
          <p:nvPr/>
        </p:nvGrpSpPr>
        <p:grpSpPr>
          <a:xfrm>
            <a:off x="0" y="0"/>
            <a:ext cx="1424090" cy="730598"/>
            <a:chOff x="0" y="0"/>
            <a:chExt cx="3848100" cy="2247900"/>
          </a:xfrm>
        </p:grpSpPr>
        <p:sp>
          <p:nvSpPr>
            <p:cNvPr id="3" name="Shape 194">
              <a:extLst>
                <a:ext uri="{FF2B5EF4-FFF2-40B4-BE49-F238E27FC236}">
                  <a16:creationId xmlns:a16="http://schemas.microsoft.com/office/drawing/2014/main" xmlns="" id="{F303C1AA-01E5-447D-8F4D-C5704D160B71}"/>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4" name="Shape 7">
              <a:extLst>
                <a:ext uri="{FF2B5EF4-FFF2-40B4-BE49-F238E27FC236}">
                  <a16:creationId xmlns:a16="http://schemas.microsoft.com/office/drawing/2014/main" xmlns="" id="{9B15B52B-D961-C1A4-1439-4DA07DF199EC}"/>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 name="Shape 195">
              <a:extLst>
                <a:ext uri="{FF2B5EF4-FFF2-40B4-BE49-F238E27FC236}">
                  <a16:creationId xmlns:a16="http://schemas.microsoft.com/office/drawing/2014/main" xmlns="" id="{AF44C62B-662F-07AE-857F-90B201E95561}"/>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9">
              <a:extLst>
                <a:ext uri="{FF2B5EF4-FFF2-40B4-BE49-F238E27FC236}">
                  <a16:creationId xmlns:a16="http://schemas.microsoft.com/office/drawing/2014/main" xmlns="" id="{273E65EE-129C-3619-1FC8-2B889BE95D66}"/>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0">
              <a:extLst>
                <a:ext uri="{FF2B5EF4-FFF2-40B4-BE49-F238E27FC236}">
                  <a16:creationId xmlns:a16="http://schemas.microsoft.com/office/drawing/2014/main" xmlns="" id="{EC41BDFD-358F-AECD-B576-9CCEA0F4EE8F}"/>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1">
              <a:extLst>
                <a:ext uri="{FF2B5EF4-FFF2-40B4-BE49-F238E27FC236}">
                  <a16:creationId xmlns:a16="http://schemas.microsoft.com/office/drawing/2014/main" xmlns="" id="{6F87D2CC-217E-B750-2D65-BB0F48C42DB9}"/>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2">
              <a:extLst>
                <a:ext uri="{FF2B5EF4-FFF2-40B4-BE49-F238E27FC236}">
                  <a16:creationId xmlns:a16="http://schemas.microsoft.com/office/drawing/2014/main" xmlns="" id="{55BE93D7-8C2C-4FDE-FDE2-5CEED4999B91}"/>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 name="Shape 13">
              <a:extLst>
                <a:ext uri="{FF2B5EF4-FFF2-40B4-BE49-F238E27FC236}">
                  <a16:creationId xmlns:a16="http://schemas.microsoft.com/office/drawing/2014/main" xmlns="" id="{6D157F0E-EFE6-061D-44C0-791E4AFDF49F}"/>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7215E057-28DA-4BA9-8C73-0E51244AB218}"/>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92C96F38-9D94-50D3-B58D-F0BF82526749}"/>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ECAA0B12-77D4-38F2-75F0-A300FF1014E5}"/>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836E2462-DAE0-BCA6-4B1E-D453C5C273BB}"/>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4686DD8A-D7EE-D197-E6FB-BB7CC691E9CD}"/>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284C5CC9-FFA5-138F-125C-4F521795DF89}"/>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FC93EBF7-FFA2-B7BF-5B02-867DEF58EA80}"/>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0D9345D3-AF17-101D-DE2B-5548185B4636}"/>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1F9B3EDA-0222-4A37-3539-BD9431253731}"/>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050BB8C8-DBB4-63CB-E820-BE361549653D}"/>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021FB161-CBA3-C144-1420-1E7A76120012}"/>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7B7C11A1-869B-E3E7-3455-EDB6B998849A}"/>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06F60896-F12C-D3BA-9509-F436DB445D9A}"/>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41CD8F76-5FF3-06A8-AEAF-6597B7BBE7AF}"/>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6FDCB199-1F4E-4EA3-CB31-992926879819}"/>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735EDBCD-0F41-7826-64E2-45BB4D71C89F}"/>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1946C32F-8D06-DE09-873B-4F232F199A0A}"/>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9C1E6A11-8C82-5602-B8B4-CCE2E489DE30}"/>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B8BC5B36-E264-96DA-C8A8-93A303628C63}"/>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288" name="Shape 33">
              <a:extLst>
                <a:ext uri="{FF2B5EF4-FFF2-40B4-BE49-F238E27FC236}">
                  <a16:creationId xmlns:a16="http://schemas.microsoft.com/office/drawing/2014/main" xmlns="" id="{5BDD5A81-E7C4-0D4A-C83A-A19FE74AD2CE}"/>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289" name="Shape 34">
              <a:extLst>
                <a:ext uri="{FF2B5EF4-FFF2-40B4-BE49-F238E27FC236}">
                  <a16:creationId xmlns:a16="http://schemas.microsoft.com/office/drawing/2014/main" xmlns="" id="{449984FB-9CF3-37AA-9B9F-19FFDD39014A}"/>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0" name="Shape 200">
              <a:extLst>
                <a:ext uri="{FF2B5EF4-FFF2-40B4-BE49-F238E27FC236}">
                  <a16:creationId xmlns:a16="http://schemas.microsoft.com/office/drawing/2014/main" xmlns="" id="{5D995E84-74EE-F65A-3B81-5C4F62C0ED0B}"/>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1" name="Shape 36">
              <a:extLst>
                <a:ext uri="{FF2B5EF4-FFF2-40B4-BE49-F238E27FC236}">
                  <a16:creationId xmlns:a16="http://schemas.microsoft.com/office/drawing/2014/main" xmlns="" id="{C17B09D9-0604-EA92-85E0-9FD0E0D2A428}"/>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2" name="Shape 37">
              <a:extLst>
                <a:ext uri="{FF2B5EF4-FFF2-40B4-BE49-F238E27FC236}">
                  <a16:creationId xmlns:a16="http://schemas.microsoft.com/office/drawing/2014/main" xmlns="" id="{668FB212-E4D0-516E-E099-D6A14D6ECBF0}"/>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3" name="Shape 38">
              <a:extLst>
                <a:ext uri="{FF2B5EF4-FFF2-40B4-BE49-F238E27FC236}">
                  <a16:creationId xmlns:a16="http://schemas.microsoft.com/office/drawing/2014/main" xmlns="" id="{B8ADDE10-7ACC-0728-CC14-0EFDDB762C03}"/>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294" name="Shape 39">
              <a:extLst>
                <a:ext uri="{FF2B5EF4-FFF2-40B4-BE49-F238E27FC236}">
                  <a16:creationId xmlns:a16="http://schemas.microsoft.com/office/drawing/2014/main" xmlns="" id="{B09F966C-CF35-38E0-4FB8-A598FC4B3A19}"/>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7" name="Shape 40">
              <a:extLst>
                <a:ext uri="{FF2B5EF4-FFF2-40B4-BE49-F238E27FC236}">
                  <a16:creationId xmlns:a16="http://schemas.microsoft.com/office/drawing/2014/main" xmlns="" id="{BC960CBB-D5CA-8B3F-E785-796410DE4999}"/>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8" name="Shape 41">
              <a:extLst>
                <a:ext uri="{FF2B5EF4-FFF2-40B4-BE49-F238E27FC236}">
                  <a16:creationId xmlns:a16="http://schemas.microsoft.com/office/drawing/2014/main" xmlns="" id="{81DEC20F-B14A-CEDA-9AB1-AD2A86B1DBF0}"/>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9" name="Shape 42">
              <a:extLst>
                <a:ext uri="{FF2B5EF4-FFF2-40B4-BE49-F238E27FC236}">
                  <a16:creationId xmlns:a16="http://schemas.microsoft.com/office/drawing/2014/main" xmlns="" id="{E02BE002-8F2F-E844-6036-D0D5356A308D}"/>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0" name="Shape 43">
              <a:extLst>
                <a:ext uri="{FF2B5EF4-FFF2-40B4-BE49-F238E27FC236}">
                  <a16:creationId xmlns:a16="http://schemas.microsoft.com/office/drawing/2014/main" xmlns="" id="{52631D66-B282-1E1F-6264-5D66BCAE7BC2}"/>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1" name="Shape 44">
              <a:extLst>
                <a:ext uri="{FF2B5EF4-FFF2-40B4-BE49-F238E27FC236}">
                  <a16:creationId xmlns:a16="http://schemas.microsoft.com/office/drawing/2014/main" xmlns="" id="{E93B9773-1D2A-04D7-E8C2-21C5D4603A1A}"/>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2" name="Shape 45">
              <a:extLst>
                <a:ext uri="{FF2B5EF4-FFF2-40B4-BE49-F238E27FC236}">
                  <a16:creationId xmlns:a16="http://schemas.microsoft.com/office/drawing/2014/main" xmlns="" id="{CFF1E831-A220-36AC-C7A6-4DE9CD34F1DA}"/>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568852272"/>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296"/>
                                        </p:tgtEl>
                                        <p:attrNameLst>
                                          <p:attrName>style.visibility</p:attrName>
                                        </p:attrNameLst>
                                      </p:cBhvr>
                                      <p:to>
                                        <p:strVal val="visible"/>
                                      </p:to>
                                    </p:set>
                                    <p:anim calcmode="lin" valueType="num">
                                      <p:cBhvr>
                                        <p:cTn id="7" dur="1000" fill="hold"/>
                                        <p:tgtEl>
                                          <p:spTgt spid="296"/>
                                        </p:tgtEl>
                                        <p:attrNameLst>
                                          <p:attrName>ppt_w</p:attrName>
                                        </p:attrNameLst>
                                      </p:cBhvr>
                                      <p:tavLst>
                                        <p:tav tm="0">
                                          <p:val>
                                            <p:fltVal val="0"/>
                                          </p:val>
                                        </p:tav>
                                        <p:tav tm="100000">
                                          <p:val>
                                            <p:strVal val="#ppt_w"/>
                                          </p:val>
                                        </p:tav>
                                      </p:tavLst>
                                    </p:anim>
                                    <p:anim calcmode="lin" valueType="num">
                                      <p:cBhvr>
                                        <p:cTn id="8" dur="1000" fill="hold"/>
                                        <p:tgtEl>
                                          <p:spTgt spid="2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descr="logo.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933" y="6265590"/>
            <a:ext cx="1206776" cy="290789"/>
          </a:xfrm>
          <a:prstGeom prst="rect">
            <a:avLst/>
          </a:prstGeom>
        </p:spPr>
      </p:pic>
      <p:pic>
        <p:nvPicPr>
          <p:cNvPr id="3" name="1-FirePro - Here’s to the Dreamers of a Sustainable Future for Humanity!">
            <a:hlinkClick r:id="" action="ppaction://media"/>
            <a:extLst>
              <a:ext uri="{FF2B5EF4-FFF2-40B4-BE49-F238E27FC236}">
                <a16:creationId xmlns:a16="http://schemas.microsoft.com/office/drawing/2014/main" xmlns="" id="{3A4DAEA3-0D3D-4868-AF25-1E2CA2CBE8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1" y="717245"/>
            <a:ext cx="9143999" cy="5143500"/>
          </a:xfrm>
          <a:prstGeom prst="rect">
            <a:avLst/>
          </a:prstGeom>
        </p:spPr>
      </p:pic>
    </p:spTree>
    <p:extLst>
      <p:ext uri="{BB962C8B-B14F-4D97-AF65-F5344CB8AC3E}">
        <p14:creationId xmlns:p14="http://schemas.microsoft.com/office/powerpoint/2010/main" val="3356333109"/>
      </p:ext>
    </p:extLst>
  </p:cSld>
  <p:clrMapOvr>
    <a:masterClrMapping/>
  </p:clrMapOvr>
  <p:transition spd="med">
    <p:dissolv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B86FDE2-BFBF-4FEA-BA6F-600942BAF576}"/>
              </a:ext>
            </a:extLst>
          </p:cNvPr>
          <p:cNvSpPr/>
          <p:nvPr/>
        </p:nvSpPr>
        <p:spPr>
          <a:xfrm>
            <a:off x="1524000" y="3195682"/>
            <a:ext cx="9144000" cy="466636"/>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364" name="Shape 364"/>
          <p:cNvSpPr/>
          <p:nvPr/>
        </p:nvSpPr>
        <p:spPr>
          <a:xfrm>
            <a:off x="4535893" y="1763171"/>
            <a:ext cx="3093762" cy="601157"/>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50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3516" dirty="0">
                <a:solidFill>
                  <a:schemeClr val="bg1"/>
                </a:solidFill>
              </a:rPr>
              <a:t>Μέρος Δεύτερο</a:t>
            </a:r>
            <a:endParaRPr sz="3516" dirty="0">
              <a:solidFill>
                <a:schemeClr val="bg1"/>
              </a:solidFill>
            </a:endParaRPr>
          </a:p>
        </p:txBody>
      </p:sp>
      <p:pic>
        <p:nvPicPr>
          <p:cNvPr id="365" name="pasted-image.pdf"/>
          <p:cNvPicPr/>
          <p:nvPr/>
        </p:nvPicPr>
        <p:blipFill>
          <a:blip r:embed="rId2"/>
          <a:stretch>
            <a:fillRect/>
          </a:stretch>
        </p:blipFill>
        <p:spPr>
          <a:xfrm>
            <a:off x="5909507" y="2839282"/>
            <a:ext cx="372987" cy="372987"/>
          </a:xfrm>
          <a:prstGeom prst="rect">
            <a:avLst/>
          </a:prstGeom>
          <a:ln w="3175">
            <a:miter lim="400000"/>
          </a:ln>
        </p:spPr>
      </p:pic>
      <p:sp>
        <p:nvSpPr>
          <p:cNvPr id="366" name="Shape 366"/>
          <p:cNvSpPr/>
          <p:nvPr/>
        </p:nvSpPr>
        <p:spPr>
          <a:xfrm>
            <a:off x="1896765" y="3612003"/>
            <a:ext cx="8494728" cy="1488195"/>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p>
            <a:pPr lvl="0">
              <a:defRPr sz="1800"/>
            </a:pPr>
            <a:r>
              <a:rPr lang="el-GR" sz="4640" dirty="0">
                <a:solidFill>
                  <a:srgbClr val="FFFFFF"/>
                </a:solidFill>
                <a:latin typeface="Proxima Nova Light"/>
                <a:ea typeface="Proxima Nova Light"/>
                <a:cs typeface="Proxima Nova Light"/>
                <a:sym typeface="Proxima Nova Light"/>
              </a:rPr>
              <a:t>Διεθνή Πιστοποιητικά</a:t>
            </a:r>
            <a:r>
              <a:rPr sz="4640" dirty="0">
                <a:solidFill>
                  <a:srgbClr val="FFFFFF"/>
                </a:solidFill>
                <a:latin typeface="Proxima Nova Light"/>
                <a:ea typeface="Proxima Nova Light"/>
                <a:cs typeface="Proxima Nova Light"/>
                <a:sym typeface="Proxima Nova Light"/>
              </a:rPr>
              <a:t>, </a:t>
            </a:r>
            <a:r>
              <a:rPr lang="el-GR" sz="4640" dirty="0">
                <a:solidFill>
                  <a:srgbClr val="FFFFFF"/>
                </a:solidFill>
                <a:latin typeface="Proxima Nova Light"/>
                <a:ea typeface="Proxima Nova Light"/>
                <a:cs typeface="Proxima Nova Light"/>
                <a:sym typeface="Proxima Nova Light"/>
              </a:rPr>
              <a:t>Εγκρίσεις</a:t>
            </a:r>
            <a:endParaRPr sz="4640" dirty="0">
              <a:solidFill>
                <a:srgbClr val="FFFFFF"/>
              </a:solidFill>
              <a:latin typeface="Proxima Nova Light"/>
              <a:ea typeface="Proxima Nova Light"/>
              <a:cs typeface="Proxima Nova Light"/>
              <a:sym typeface="Proxima Nova Light"/>
            </a:endParaRPr>
          </a:p>
          <a:p>
            <a:pPr lvl="0">
              <a:defRPr sz="1800"/>
            </a:pPr>
            <a:r>
              <a:rPr lang="el-GR" sz="4640" dirty="0">
                <a:solidFill>
                  <a:srgbClr val="FFFFFF"/>
                </a:solidFill>
                <a:latin typeface="Proxima Nova Light"/>
                <a:ea typeface="Proxima Nova Light"/>
                <a:cs typeface="Proxima Nova Light"/>
                <a:sym typeface="Proxima Nova Light"/>
              </a:rPr>
              <a:t>και Αναφορές Ελέγχων</a:t>
            </a:r>
            <a:endParaRPr sz="4640" dirty="0">
              <a:solidFill>
                <a:srgbClr val="FFFFFF"/>
              </a:solidFill>
              <a:latin typeface="Proxima Nova Light"/>
              <a:ea typeface="Proxima Nova Light"/>
              <a:cs typeface="Proxima Nova Light"/>
              <a:sym typeface="Proxima Nova Light"/>
            </a:endParaRPr>
          </a:p>
        </p:txBody>
      </p:sp>
      <p:pic>
        <p:nvPicPr>
          <p:cNvPr id="15" name="Picture 14">
            <a:extLst>
              <a:ext uri="{FF2B5EF4-FFF2-40B4-BE49-F238E27FC236}">
                <a16:creationId xmlns:a16="http://schemas.microsoft.com/office/drawing/2014/main" xmlns="" id="{1DED427D-2784-4837-B3E0-1EE5CF1730B6}"/>
              </a:ext>
            </a:extLst>
          </p:cNvPr>
          <p:cNvPicPr>
            <a:picLocks noChangeAspect="1"/>
          </p:cNvPicPr>
          <p:nvPr/>
        </p:nvPicPr>
        <p:blipFill>
          <a:blip r:embed="rId3">
            <a:lum bright="100000" contrast="-74000"/>
          </a:blip>
          <a:stretch>
            <a:fillRect/>
          </a:stretch>
        </p:blipFill>
        <p:spPr>
          <a:xfrm>
            <a:off x="8978546" y="6157493"/>
            <a:ext cx="1241679" cy="286541"/>
          </a:xfrm>
          <a:prstGeom prst="rect">
            <a:avLst/>
          </a:prstGeom>
        </p:spPr>
      </p:pic>
      <p:grpSp>
        <p:nvGrpSpPr>
          <p:cNvPr id="2" name="Group 1">
            <a:extLst>
              <a:ext uri="{FF2B5EF4-FFF2-40B4-BE49-F238E27FC236}">
                <a16:creationId xmlns:a16="http://schemas.microsoft.com/office/drawing/2014/main" xmlns="" id="{7B323258-37F5-4641-2C43-D69B0B1AD01E}"/>
              </a:ext>
            </a:extLst>
          </p:cNvPr>
          <p:cNvGrpSpPr/>
          <p:nvPr/>
        </p:nvGrpSpPr>
        <p:grpSpPr>
          <a:xfrm>
            <a:off x="0" y="0"/>
            <a:ext cx="1424090" cy="730598"/>
            <a:chOff x="0" y="0"/>
            <a:chExt cx="3848100" cy="2247900"/>
          </a:xfrm>
        </p:grpSpPr>
        <p:sp>
          <p:nvSpPr>
            <p:cNvPr id="3" name="Shape 194">
              <a:extLst>
                <a:ext uri="{FF2B5EF4-FFF2-40B4-BE49-F238E27FC236}">
                  <a16:creationId xmlns:a16="http://schemas.microsoft.com/office/drawing/2014/main" xmlns="" id="{3359B587-E285-A551-9E38-FDACD9A0454F}"/>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4" name="Shape 7">
              <a:extLst>
                <a:ext uri="{FF2B5EF4-FFF2-40B4-BE49-F238E27FC236}">
                  <a16:creationId xmlns:a16="http://schemas.microsoft.com/office/drawing/2014/main" xmlns="" id="{C9655B3C-39C8-CE4D-5BF4-08D2809F471E}"/>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 name="Shape 195">
              <a:extLst>
                <a:ext uri="{FF2B5EF4-FFF2-40B4-BE49-F238E27FC236}">
                  <a16:creationId xmlns:a16="http://schemas.microsoft.com/office/drawing/2014/main" xmlns="" id="{EC18807A-C3B3-B71D-9B16-49B7F9219807}"/>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9">
              <a:extLst>
                <a:ext uri="{FF2B5EF4-FFF2-40B4-BE49-F238E27FC236}">
                  <a16:creationId xmlns:a16="http://schemas.microsoft.com/office/drawing/2014/main" xmlns="" id="{CEE6D9EA-1E34-1CB0-7957-F6C505BAD5AA}"/>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0">
              <a:extLst>
                <a:ext uri="{FF2B5EF4-FFF2-40B4-BE49-F238E27FC236}">
                  <a16:creationId xmlns:a16="http://schemas.microsoft.com/office/drawing/2014/main" xmlns="" id="{8EC84D06-8653-EBC4-9E3B-9A1731DA4334}"/>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1">
              <a:extLst>
                <a:ext uri="{FF2B5EF4-FFF2-40B4-BE49-F238E27FC236}">
                  <a16:creationId xmlns:a16="http://schemas.microsoft.com/office/drawing/2014/main" xmlns="" id="{1FEB0D93-C469-7F8B-0987-25E85B4E8991}"/>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2">
              <a:extLst>
                <a:ext uri="{FF2B5EF4-FFF2-40B4-BE49-F238E27FC236}">
                  <a16:creationId xmlns:a16="http://schemas.microsoft.com/office/drawing/2014/main" xmlns="" id="{1B9A9E5C-386B-34C9-5860-D295BFE66BE8}"/>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 name="Shape 13">
              <a:extLst>
                <a:ext uri="{FF2B5EF4-FFF2-40B4-BE49-F238E27FC236}">
                  <a16:creationId xmlns:a16="http://schemas.microsoft.com/office/drawing/2014/main" xmlns="" id="{46C4B6E3-6BBD-DA28-3A9F-3C98FA91A899}"/>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1" name="Shape 14">
              <a:extLst>
                <a:ext uri="{FF2B5EF4-FFF2-40B4-BE49-F238E27FC236}">
                  <a16:creationId xmlns:a16="http://schemas.microsoft.com/office/drawing/2014/main" xmlns="" id="{D5AD8B85-0447-B301-042B-506229086BC2}"/>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96">
              <a:extLst>
                <a:ext uri="{FF2B5EF4-FFF2-40B4-BE49-F238E27FC236}">
                  <a16:creationId xmlns:a16="http://schemas.microsoft.com/office/drawing/2014/main" xmlns="" id="{BFA12025-CAB0-0007-1D23-17EF44131EED}"/>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6">
              <a:extLst>
                <a:ext uri="{FF2B5EF4-FFF2-40B4-BE49-F238E27FC236}">
                  <a16:creationId xmlns:a16="http://schemas.microsoft.com/office/drawing/2014/main" xmlns="" id="{8BEC1223-A931-E130-B8FE-C39AC2A0B568}"/>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8F416334-0128-A7B4-5C90-79749EB1B121}"/>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3CB5A756-30D8-DF13-B1AF-9AAD60BAC79C}"/>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E37B5E7A-A1F1-D3FF-CB8D-419911057743}"/>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65C0A112-6AAE-C01D-A1BB-5FAE00DC3895}"/>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1129093B-5225-AC37-4143-9F6826116509}"/>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65FD1BD5-F657-DE89-8C9E-083095DCA59E}"/>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3315ABF8-8A4B-96DB-0E8B-229D63B2245F}"/>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97631D73-8484-CC46-21D2-E85F7F4D3DFC}"/>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BBAB92EA-4813-1CF4-A76F-BF392D1F8304}"/>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4AE27B02-A912-4D97-3425-C2B648C5EEC4}"/>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BDC31655-CB37-993A-8323-3AFBB642609A}"/>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80C4C0BF-170B-328D-9B43-BAED9DC2479D}"/>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030FE53C-2108-8B29-E546-179D9A9D9F81}"/>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5CCB5A9D-C42A-C528-F639-36803BFD8E29}"/>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FEC87F30-86E9-68AE-FA60-76786FD612F3}"/>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B17BBBAE-6416-B8D4-E8EE-1FC7F4BC5934}"/>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52" name="Shape 33">
              <a:extLst>
                <a:ext uri="{FF2B5EF4-FFF2-40B4-BE49-F238E27FC236}">
                  <a16:creationId xmlns:a16="http://schemas.microsoft.com/office/drawing/2014/main" xmlns="" id="{DD5E4A1C-7938-9BBB-254F-F4CEF336D793}"/>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53" name="Shape 34">
              <a:extLst>
                <a:ext uri="{FF2B5EF4-FFF2-40B4-BE49-F238E27FC236}">
                  <a16:creationId xmlns:a16="http://schemas.microsoft.com/office/drawing/2014/main" xmlns="" id="{0340A797-649F-4532-C5A7-4AF848B11146}"/>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4" name="Shape 200">
              <a:extLst>
                <a:ext uri="{FF2B5EF4-FFF2-40B4-BE49-F238E27FC236}">
                  <a16:creationId xmlns:a16="http://schemas.microsoft.com/office/drawing/2014/main" xmlns="" id="{2324C05F-BD35-2797-E616-B250696DF4C4}"/>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5" name="Shape 36">
              <a:extLst>
                <a:ext uri="{FF2B5EF4-FFF2-40B4-BE49-F238E27FC236}">
                  <a16:creationId xmlns:a16="http://schemas.microsoft.com/office/drawing/2014/main" xmlns="" id="{F96653DA-51FD-A034-C72F-D93A19E6CED2}"/>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6" name="Shape 37">
              <a:extLst>
                <a:ext uri="{FF2B5EF4-FFF2-40B4-BE49-F238E27FC236}">
                  <a16:creationId xmlns:a16="http://schemas.microsoft.com/office/drawing/2014/main" xmlns="" id="{FD4FC4F0-EFF1-D603-6386-24F203AC92B0}"/>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7" name="Shape 38">
              <a:extLst>
                <a:ext uri="{FF2B5EF4-FFF2-40B4-BE49-F238E27FC236}">
                  <a16:creationId xmlns:a16="http://schemas.microsoft.com/office/drawing/2014/main" xmlns="" id="{6F8B66B9-EF20-91D1-F983-08D35169ADD5}"/>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58" name="Shape 39">
              <a:extLst>
                <a:ext uri="{FF2B5EF4-FFF2-40B4-BE49-F238E27FC236}">
                  <a16:creationId xmlns:a16="http://schemas.microsoft.com/office/drawing/2014/main" xmlns="" id="{1976AAE5-FDC7-BFDB-6790-9A5BA2F0279D}"/>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9" name="Shape 40">
              <a:extLst>
                <a:ext uri="{FF2B5EF4-FFF2-40B4-BE49-F238E27FC236}">
                  <a16:creationId xmlns:a16="http://schemas.microsoft.com/office/drawing/2014/main" xmlns="" id="{933BE1DC-8EB8-088C-90B9-95BAB6BF6F1F}"/>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0" name="Shape 41">
              <a:extLst>
                <a:ext uri="{FF2B5EF4-FFF2-40B4-BE49-F238E27FC236}">
                  <a16:creationId xmlns:a16="http://schemas.microsoft.com/office/drawing/2014/main" xmlns="" id="{47C9B96E-D0BA-D16D-D299-1DB4EB480900}"/>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1" name="Shape 42">
              <a:extLst>
                <a:ext uri="{FF2B5EF4-FFF2-40B4-BE49-F238E27FC236}">
                  <a16:creationId xmlns:a16="http://schemas.microsoft.com/office/drawing/2014/main" xmlns="" id="{8541C9D2-F2EF-9B29-7F88-219B712DCE34}"/>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2" name="Shape 43">
              <a:extLst>
                <a:ext uri="{FF2B5EF4-FFF2-40B4-BE49-F238E27FC236}">
                  <a16:creationId xmlns:a16="http://schemas.microsoft.com/office/drawing/2014/main" xmlns="" id="{A7500471-435B-31A4-C4ED-59DBECF7370D}"/>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3" name="Shape 44">
              <a:extLst>
                <a:ext uri="{FF2B5EF4-FFF2-40B4-BE49-F238E27FC236}">
                  <a16:creationId xmlns:a16="http://schemas.microsoft.com/office/drawing/2014/main" xmlns="" id="{A14B5F87-C98A-0C25-CCC4-D805B7F45DCE}"/>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7" name="Shape 45">
              <a:extLst>
                <a:ext uri="{FF2B5EF4-FFF2-40B4-BE49-F238E27FC236}">
                  <a16:creationId xmlns:a16="http://schemas.microsoft.com/office/drawing/2014/main" xmlns="" id="{5C7E16F9-283B-EA07-735B-486663B47D5B}"/>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371096379"/>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365"/>
                                        </p:tgtEl>
                                        <p:attrNameLst>
                                          <p:attrName>style.visibility</p:attrName>
                                        </p:attrNameLst>
                                      </p:cBhvr>
                                      <p:to>
                                        <p:strVal val="visible"/>
                                      </p:to>
                                    </p:set>
                                    <p:anim calcmode="lin" valueType="num">
                                      <p:cBhvr>
                                        <p:cTn id="7" dur="1000" fill="hold"/>
                                        <p:tgtEl>
                                          <p:spTgt spid="365"/>
                                        </p:tgtEl>
                                        <p:attrNameLst>
                                          <p:attrName>ppt_w</p:attrName>
                                        </p:attrNameLst>
                                      </p:cBhvr>
                                      <p:tavLst>
                                        <p:tav tm="0">
                                          <p:val>
                                            <p:fltVal val="0"/>
                                          </p:val>
                                        </p:tav>
                                        <p:tav tm="100000">
                                          <p:val>
                                            <p:strVal val="#ppt_w"/>
                                          </p:val>
                                        </p:tav>
                                      </p:tavLst>
                                    </p:anim>
                                    <p:anim calcmode="lin" valueType="num">
                                      <p:cBhvr>
                                        <p:cTn id="8" dur="1000" fill="hold"/>
                                        <p:tgtEl>
                                          <p:spTgt spid="3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a:extLst>
              <a:ext uri="{FF2B5EF4-FFF2-40B4-BE49-F238E27FC236}">
                <a16:creationId xmlns:a16="http://schemas.microsoft.com/office/drawing/2014/main" xmlns="" id="{1843EB5B-2517-4C63-B43D-3FD89C69810C}"/>
              </a:ext>
            </a:extLst>
          </p:cNvPr>
          <p:cNvSpPr/>
          <p:nvPr/>
        </p:nvSpPr>
        <p:spPr>
          <a:xfrm>
            <a:off x="2702581" y="806858"/>
            <a:ext cx="7755823" cy="723572"/>
          </a:xfrm>
          <a:prstGeom prst="rect">
            <a:avLst/>
          </a:prstGeom>
          <a:ln w="3175">
            <a:miter lim="400000"/>
          </a:ln>
          <a:extLst>
            <a:ext uri="{C572A759-6A51-4108-AA02-DFA0A04FC94B}">
              <ma14:wrappingTextBoxFlag xmlns:ma14="http://schemas.microsoft.com/office/mac/drawingml/2011/main" xmlns="" val="1"/>
            </a:ext>
          </a:extLst>
        </p:spPr>
        <p:txBody>
          <a:bodyPr wrap="square" lIns="15387" tIns="15387" rIns="15387" bIns="15387" anchor="ctr">
            <a:spAutoFit/>
          </a:bodyPr>
          <a:lstStyle/>
          <a:p>
            <a:pPr defTabSz="389478">
              <a:defRPr sz="1800"/>
            </a:pPr>
            <a:r>
              <a:rPr lang="el-GR" sz="2250" dirty="0">
                <a:solidFill>
                  <a:srgbClr val="53585F"/>
                </a:solidFill>
                <a:latin typeface="Gotham Book" charset="0"/>
                <a:ea typeface="Gotham Book" charset="0"/>
                <a:cs typeface="Gotham Book" charset="0"/>
                <a:sym typeface="Proxima Nova Light"/>
              </a:rPr>
              <a:t>ΠΙΣΤΟΠΟΙΗΜΕΝΟ ΓΙΑ ΧΕΡΣΑΙΕΣ</a:t>
            </a:r>
            <a:r>
              <a:rPr lang="es-ES" sz="2250" dirty="0">
                <a:solidFill>
                  <a:srgbClr val="53585F"/>
                </a:solidFill>
                <a:latin typeface="Gotham Book" charset="0"/>
                <a:ea typeface="Gotham Book" charset="0"/>
                <a:cs typeface="Gotham Book" charset="0"/>
                <a:sym typeface="Proxima Nova Light"/>
              </a:rPr>
              <a:t> </a:t>
            </a:r>
            <a:r>
              <a:rPr lang="el-GR" sz="2250" dirty="0">
                <a:solidFill>
                  <a:srgbClr val="53585F"/>
                </a:solidFill>
                <a:latin typeface="Gotham Book" charset="0"/>
                <a:ea typeface="Gotham Book" charset="0"/>
                <a:cs typeface="Gotham Book" charset="0"/>
                <a:sym typeface="Proxima Nova Light"/>
              </a:rPr>
              <a:t>ΕΦΑΡΜΟΓΕΣ ΑΠΌ </a:t>
            </a:r>
            <a:r>
              <a:rPr lang="es-ES" sz="2250" dirty="0">
                <a:solidFill>
                  <a:srgbClr val="53585F"/>
                </a:solidFill>
                <a:latin typeface="Gotham Book" charset="0"/>
                <a:ea typeface="Gotham Book" charset="0"/>
                <a:cs typeface="Gotham Book" charset="0"/>
                <a:sym typeface="Proxima Nova Light"/>
              </a:rPr>
              <a:t>KIWA </a:t>
            </a:r>
            <a:r>
              <a:rPr lang="el-GR" sz="2250" dirty="0">
                <a:solidFill>
                  <a:srgbClr val="53585F"/>
                </a:solidFill>
                <a:latin typeface="Gotham Book" charset="0"/>
                <a:ea typeface="Gotham Book" charset="0"/>
                <a:cs typeface="Gotham Book" charset="0"/>
                <a:sym typeface="Proxima Nova Light"/>
              </a:rPr>
              <a:t>ΚΑΤΆ </a:t>
            </a:r>
            <a:r>
              <a:rPr lang="en-GB" sz="2250" dirty="0">
                <a:solidFill>
                  <a:srgbClr val="53585F"/>
                </a:solidFill>
                <a:latin typeface="Gotham Book" charset="0"/>
                <a:ea typeface="Gotham Book" charset="0"/>
                <a:cs typeface="Gotham Book" charset="0"/>
                <a:sym typeface="Proxima Nova Light"/>
              </a:rPr>
              <a:t>ISO 15779 &amp; EN 15276</a:t>
            </a:r>
            <a:r>
              <a:rPr lang="el-GR" sz="2250" dirty="0">
                <a:solidFill>
                  <a:srgbClr val="53585F"/>
                </a:solidFill>
                <a:latin typeface="Gotham Book" charset="0"/>
                <a:ea typeface="Gotham Book" charset="0"/>
                <a:cs typeface="Gotham Book" charset="0"/>
                <a:sym typeface="Proxima Nova Light"/>
              </a:rPr>
              <a:t>, </a:t>
            </a:r>
            <a:r>
              <a:rPr lang="es-ES" sz="2250" dirty="0">
                <a:solidFill>
                  <a:srgbClr val="53585F"/>
                </a:solidFill>
                <a:latin typeface="Gotham Book" charset="0"/>
                <a:ea typeface="Gotham Book" charset="0"/>
                <a:cs typeface="Gotham Book" charset="0"/>
                <a:sym typeface="Proxima Nova Light"/>
              </a:rPr>
              <a:t>UL, ULC, </a:t>
            </a:r>
            <a:r>
              <a:rPr lang="es-ES" sz="2250" dirty="0" err="1">
                <a:solidFill>
                  <a:srgbClr val="53585F"/>
                </a:solidFill>
                <a:latin typeface="Gotham Book" charset="0"/>
                <a:ea typeface="Gotham Book" charset="0"/>
                <a:cs typeface="Gotham Book" charset="0"/>
                <a:sym typeface="Proxima Nova Light"/>
              </a:rPr>
              <a:t>VdS</a:t>
            </a:r>
            <a:r>
              <a:rPr lang="es-ES" sz="2250" dirty="0">
                <a:solidFill>
                  <a:srgbClr val="53585F"/>
                </a:solidFill>
                <a:latin typeface="Gotham Book" charset="0"/>
                <a:ea typeface="Gotham Book" charset="0"/>
                <a:cs typeface="Gotham Book" charset="0"/>
                <a:sym typeface="Proxima Nova Light"/>
              </a:rPr>
              <a:t>, LPCB, TUV</a:t>
            </a:r>
            <a:endParaRPr lang="en-US" sz="2250" dirty="0">
              <a:solidFill>
                <a:srgbClr val="53585F"/>
              </a:solidFill>
              <a:latin typeface="Gotham Book" charset="0"/>
              <a:ea typeface="Gotham Book" charset="0"/>
              <a:cs typeface="Gotham Book" charset="0"/>
              <a:sym typeface="Proxima Nova Light"/>
            </a:endParaRPr>
          </a:p>
        </p:txBody>
      </p:sp>
      <p:pic>
        <p:nvPicPr>
          <p:cNvPr id="12" name="Εικόνα 11">
            <a:extLst>
              <a:ext uri="{FF2B5EF4-FFF2-40B4-BE49-F238E27FC236}">
                <a16:creationId xmlns:a16="http://schemas.microsoft.com/office/drawing/2014/main" xmlns="" id="{A7EAB79A-9939-7477-3C28-901FFFC0A1F6}"/>
              </a:ext>
            </a:extLst>
          </p:cNvPr>
          <p:cNvPicPr>
            <a:picLocks noChangeAspect="1"/>
          </p:cNvPicPr>
          <p:nvPr/>
        </p:nvPicPr>
        <p:blipFill>
          <a:blip r:embed="rId2"/>
          <a:stretch>
            <a:fillRect/>
          </a:stretch>
        </p:blipFill>
        <p:spPr>
          <a:xfrm>
            <a:off x="2048375" y="1825008"/>
            <a:ext cx="1497473" cy="2067763"/>
          </a:xfrm>
          <a:prstGeom prst="rect">
            <a:avLst/>
          </a:prstGeom>
        </p:spPr>
      </p:pic>
      <p:pic>
        <p:nvPicPr>
          <p:cNvPr id="7" name="Εικόνα 6">
            <a:extLst>
              <a:ext uri="{FF2B5EF4-FFF2-40B4-BE49-F238E27FC236}">
                <a16:creationId xmlns:a16="http://schemas.microsoft.com/office/drawing/2014/main" xmlns="" id="{7EDAFB07-F88E-24A7-B804-CABC79413A22}"/>
              </a:ext>
            </a:extLst>
          </p:cNvPr>
          <p:cNvPicPr>
            <a:picLocks noChangeAspect="1"/>
          </p:cNvPicPr>
          <p:nvPr/>
        </p:nvPicPr>
        <p:blipFill>
          <a:blip r:embed="rId3"/>
          <a:stretch>
            <a:fillRect/>
          </a:stretch>
        </p:blipFill>
        <p:spPr>
          <a:xfrm>
            <a:off x="3879580" y="1825008"/>
            <a:ext cx="1571626" cy="2081906"/>
          </a:xfrm>
          <a:prstGeom prst="rect">
            <a:avLst/>
          </a:prstGeom>
        </p:spPr>
      </p:pic>
      <p:pic>
        <p:nvPicPr>
          <p:cNvPr id="4" name="Picture 3">
            <a:extLst>
              <a:ext uri="{FF2B5EF4-FFF2-40B4-BE49-F238E27FC236}">
                <a16:creationId xmlns:a16="http://schemas.microsoft.com/office/drawing/2014/main" xmlns="" id="{0F40ED37-BA3D-4669-99B6-E350B38BDC44}"/>
              </a:ext>
            </a:extLst>
          </p:cNvPr>
          <p:cNvPicPr>
            <a:picLocks noChangeAspect="1"/>
          </p:cNvPicPr>
          <p:nvPr/>
        </p:nvPicPr>
        <p:blipFill>
          <a:blip r:embed="rId4"/>
          <a:stretch>
            <a:fillRect/>
          </a:stretch>
        </p:blipFill>
        <p:spPr>
          <a:xfrm>
            <a:off x="5611169" y="1789311"/>
            <a:ext cx="1427831" cy="2107306"/>
          </a:xfrm>
          <a:prstGeom prst="rect">
            <a:avLst/>
          </a:prstGeom>
        </p:spPr>
      </p:pic>
      <p:pic>
        <p:nvPicPr>
          <p:cNvPr id="5" name="Εικόνα 4">
            <a:extLst>
              <a:ext uri="{FF2B5EF4-FFF2-40B4-BE49-F238E27FC236}">
                <a16:creationId xmlns:a16="http://schemas.microsoft.com/office/drawing/2014/main" xmlns="" id="{997E5217-9A69-66EE-EF36-92E07C7BC1E0}"/>
              </a:ext>
            </a:extLst>
          </p:cNvPr>
          <p:cNvPicPr>
            <a:picLocks noChangeAspect="1"/>
          </p:cNvPicPr>
          <p:nvPr/>
        </p:nvPicPr>
        <p:blipFill>
          <a:blip r:embed="rId5"/>
          <a:stretch>
            <a:fillRect/>
          </a:stretch>
        </p:blipFill>
        <p:spPr>
          <a:xfrm>
            <a:off x="7277571" y="1762457"/>
            <a:ext cx="1496521" cy="2151027"/>
          </a:xfrm>
          <a:prstGeom prst="rect">
            <a:avLst/>
          </a:prstGeom>
        </p:spPr>
      </p:pic>
      <p:pic>
        <p:nvPicPr>
          <p:cNvPr id="15" name="Picture 14">
            <a:extLst>
              <a:ext uri="{FF2B5EF4-FFF2-40B4-BE49-F238E27FC236}">
                <a16:creationId xmlns:a16="http://schemas.microsoft.com/office/drawing/2014/main" xmlns="" id="{4B8A7D20-FB3C-57E8-5543-78BB88605870}"/>
              </a:ext>
            </a:extLst>
          </p:cNvPr>
          <p:cNvPicPr>
            <a:picLocks noChangeAspect="1"/>
          </p:cNvPicPr>
          <p:nvPr/>
        </p:nvPicPr>
        <p:blipFill>
          <a:blip r:embed="rId6"/>
          <a:stretch>
            <a:fillRect/>
          </a:stretch>
        </p:blipFill>
        <p:spPr>
          <a:xfrm>
            <a:off x="4418448" y="4457464"/>
            <a:ext cx="1129631" cy="1089761"/>
          </a:xfrm>
          <a:prstGeom prst="rect">
            <a:avLst/>
          </a:prstGeom>
          <a:effectLst>
            <a:outerShdw dist="12700" dir="5400000" algn="t" rotWithShape="0">
              <a:prstClr val="black">
                <a:alpha val="40000"/>
              </a:prstClr>
            </a:outerShdw>
          </a:effectLst>
        </p:spPr>
      </p:pic>
      <p:pic>
        <p:nvPicPr>
          <p:cNvPr id="16" name="Εικόνα 7">
            <a:extLst>
              <a:ext uri="{FF2B5EF4-FFF2-40B4-BE49-F238E27FC236}">
                <a16:creationId xmlns:a16="http://schemas.microsoft.com/office/drawing/2014/main" xmlns="" id="{77018F8C-6EFE-5EA3-D705-FC7DD943FE1B}"/>
              </a:ext>
            </a:extLst>
          </p:cNvPr>
          <p:cNvPicPr>
            <a:picLocks noChangeAspect="1"/>
          </p:cNvPicPr>
          <p:nvPr/>
        </p:nvPicPr>
        <p:blipFill>
          <a:blip r:embed="rId7"/>
          <a:stretch>
            <a:fillRect/>
          </a:stretch>
        </p:blipFill>
        <p:spPr>
          <a:xfrm>
            <a:off x="9090327" y="1704684"/>
            <a:ext cx="1510130" cy="2151027"/>
          </a:xfrm>
          <a:prstGeom prst="rect">
            <a:avLst/>
          </a:prstGeom>
        </p:spPr>
      </p:pic>
      <p:grpSp>
        <p:nvGrpSpPr>
          <p:cNvPr id="13" name="Group 12">
            <a:extLst>
              <a:ext uri="{FF2B5EF4-FFF2-40B4-BE49-F238E27FC236}">
                <a16:creationId xmlns:a16="http://schemas.microsoft.com/office/drawing/2014/main" xmlns="" id="{A0ED9CD3-74F2-8688-EC9F-4279365A5088}"/>
              </a:ext>
            </a:extLst>
          </p:cNvPr>
          <p:cNvGrpSpPr/>
          <p:nvPr/>
        </p:nvGrpSpPr>
        <p:grpSpPr>
          <a:xfrm>
            <a:off x="6435421" y="4569808"/>
            <a:ext cx="1207158" cy="977401"/>
            <a:chOff x="6402663" y="6105165"/>
            <a:chExt cx="1716847" cy="1390082"/>
          </a:xfrm>
        </p:grpSpPr>
        <p:pic>
          <p:nvPicPr>
            <p:cNvPr id="6" name="Picture 5">
              <a:extLst>
                <a:ext uri="{FF2B5EF4-FFF2-40B4-BE49-F238E27FC236}">
                  <a16:creationId xmlns:a16="http://schemas.microsoft.com/office/drawing/2014/main" xmlns="" id="{44501CB2-8EDB-446B-D90E-88EEBA40D1C0}"/>
                </a:ext>
              </a:extLst>
            </p:cNvPr>
            <p:cNvPicPr>
              <a:picLocks noChangeAspect="1"/>
            </p:cNvPicPr>
            <p:nvPr/>
          </p:nvPicPr>
          <p:blipFill>
            <a:blip r:embed="rId8"/>
            <a:stretch>
              <a:fillRect/>
            </a:stretch>
          </p:blipFill>
          <p:spPr>
            <a:xfrm>
              <a:off x="6402663" y="6105165"/>
              <a:ext cx="1716847" cy="992461"/>
            </a:xfrm>
            <a:prstGeom prst="rect">
              <a:avLst/>
            </a:prstGeom>
          </p:spPr>
        </p:pic>
        <p:sp>
          <p:nvSpPr>
            <p:cNvPr id="11" name="TextBox 10">
              <a:extLst>
                <a:ext uri="{FF2B5EF4-FFF2-40B4-BE49-F238E27FC236}">
                  <a16:creationId xmlns:a16="http://schemas.microsoft.com/office/drawing/2014/main" xmlns="" id="{1F253E55-7CB9-4BC2-B63F-431602444C44}"/>
                </a:ext>
              </a:extLst>
            </p:cNvPr>
            <p:cNvSpPr txBox="1"/>
            <p:nvPr/>
          </p:nvSpPr>
          <p:spPr>
            <a:xfrm>
              <a:off x="6491878" y="7194357"/>
              <a:ext cx="1617109" cy="300890"/>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5" tIns="29765" rIns="29765" bIns="29765" numCol="1" spcCol="38100" rtlCol="0" anchor="ctr">
              <a:spAutoFit/>
            </a:bodyPr>
            <a:lstStyle/>
            <a:p>
              <a:pPr algn="ctr" defTabSz="410751" latinLnBrk="1" hangingPunct="0"/>
              <a:r>
                <a:rPr lang="es-ES" sz="984" dirty="0">
                  <a:solidFill>
                    <a:srgbClr val="000000"/>
                  </a:solidFill>
                  <a:sym typeface="Helvetica Light"/>
                </a:rPr>
                <a:t>SIL CERTIFICATE</a:t>
              </a:r>
              <a:endParaRPr lang="en-US" sz="984" dirty="0">
                <a:solidFill>
                  <a:srgbClr val="000000"/>
                </a:solidFill>
                <a:sym typeface="Helvetica Light"/>
              </a:endParaRPr>
            </a:p>
          </p:txBody>
        </p:sp>
      </p:grpSp>
      <p:grpSp>
        <p:nvGrpSpPr>
          <p:cNvPr id="3" name="Group 2">
            <a:extLst>
              <a:ext uri="{FF2B5EF4-FFF2-40B4-BE49-F238E27FC236}">
                <a16:creationId xmlns:a16="http://schemas.microsoft.com/office/drawing/2014/main" xmlns="" id="{41A035A5-7181-0C9E-18E0-13CA2C0B959C}"/>
              </a:ext>
            </a:extLst>
          </p:cNvPr>
          <p:cNvGrpSpPr/>
          <p:nvPr/>
        </p:nvGrpSpPr>
        <p:grpSpPr>
          <a:xfrm>
            <a:off x="0" y="0"/>
            <a:ext cx="1424090" cy="730598"/>
            <a:chOff x="0" y="0"/>
            <a:chExt cx="3848100" cy="2247900"/>
          </a:xfrm>
        </p:grpSpPr>
        <p:sp>
          <p:nvSpPr>
            <p:cNvPr id="8" name="Shape 194">
              <a:extLst>
                <a:ext uri="{FF2B5EF4-FFF2-40B4-BE49-F238E27FC236}">
                  <a16:creationId xmlns:a16="http://schemas.microsoft.com/office/drawing/2014/main" xmlns="" id="{EED4AC84-8B0E-0B32-BFAF-4F731DF2A007}"/>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9" name="Shape 7">
              <a:extLst>
                <a:ext uri="{FF2B5EF4-FFF2-40B4-BE49-F238E27FC236}">
                  <a16:creationId xmlns:a16="http://schemas.microsoft.com/office/drawing/2014/main" xmlns="" id="{0198DECA-3C35-4A0A-24CD-AFE2225AA78B}"/>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95">
              <a:extLst>
                <a:ext uri="{FF2B5EF4-FFF2-40B4-BE49-F238E27FC236}">
                  <a16:creationId xmlns:a16="http://schemas.microsoft.com/office/drawing/2014/main" xmlns="" id="{6EFBFC64-8ED5-35A2-7BBF-1AC487EC9A4A}"/>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9">
              <a:extLst>
                <a:ext uri="{FF2B5EF4-FFF2-40B4-BE49-F238E27FC236}">
                  <a16:creationId xmlns:a16="http://schemas.microsoft.com/office/drawing/2014/main" xmlns="" id="{F236B19E-573D-B4CB-2FB1-720A55C6CE88}"/>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0">
              <a:extLst>
                <a:ext uri="{FF2B5EF4-FFF2-40B4-BE49-F238E27FC236}">
                  <a16:creationId xmlns:a16="http://schemas.microsoft.com/office/drawing/2014/main" xmlns="" id="{0F1CE978-90BA-A3DF-9FFF-B5FA9D1CC20C}"/>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1">
              <a:extLst>
                <a:ext uri="{FF2B5EF4-FFF2-40B4-BE49-F238E27FC236}">
                  <a16:creationId xmlns:a16="http://schemas.microsoft.com/office/drawing/2014/main" xmlns="" id="{EEE2E174-7D72-9E77-AB4B-435097CE937E}"/>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2">
              <a:extLst>
                <a:ext uri="{FF2B5EF4-FFF2-40B4-BE49-F238E27FC236}">
                  <a16:creationId xmlns:a16="http://schemas.microsoft.com/office/drawing/2014/main" xmlns="" id="{F2A9DAD3-E12E-F60A-DD4A-D9433BC6E46F}"/>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20" name="Shape 13">
              <a:extLst>
                <a:ext uri="{FF2B5EF4-FFF2-40B4-BE49-F238E27FC236}">
                  <a16:creationId xmlns:a16="http://schemas.microsoft.com/office/drawing/2014/main" xmlns="" id="{4A181B44-6E6B-A6D3-9020-E68E439EF8E7}"/>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21" name="Shape 14">
              <a:extLst>
                <a:ext uri="{FF2B5EF4-FFF2-40B4-BE49-F238E27FC236}">
                  <a16:creationId xmlns:a16="http://schemas.microsoft.com/office/drawing/2014/main" xmlns="" id="{32DF1542-282F-EB9D-5514-B95F4BEBEF93}"/>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96">
              <a:extLst>
                <a:ext uri="{FF2B5EF4-FFF2-40B4-BE49-F238E27FC236}">
                  <a16:creationId xmlns:a16="http://schemas.microsoft.com/office/drawing/2014/main" xmlns="" id="{C3E9B607-D6A6-0B7E-02E5-0523486642DD}"/>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6">
              <a:extLst>
                <a:ext uri="{FF2B5EF4-FFF2-40B4-BE49-F238E27FC236}">
                  <a16:creationId xmlns:a16="http://schemas.microsoft.com/office/drawing/2014/main" xmlns="" id="{051ACA12-4211-3615-2C9F-5475A6A8AF2B}"/>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17">
              <a:extLst>
                <a:ext uri="{FF2B5EF4-FFF2-40B4-BE49-F238E27FC236}">
                  <a16:creationId xmlns:a16="http://schemas.microsoft.com/office/drawing/2014/main" xmlns="" id="{26C46946-8F1A-256D-DBBD-C8F8C77B7825}"/>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18">
              <a:extLst>
                <a:ext uri="{FF2B5EF4-FFF2-40B4-BE49-F238E27FC236}">
                  <a16:creationId xmlns:a16="http://schemas.microsoft.com/office/drawing/2014/main" xmlns="" id="{4359A5AD-4C4E-D9B2-BB25-68F4D54521A3}"/>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197">
              <a:extLst>
                <a:ext uri="{FF2B5EF4-FFF2-40B4-BE49-F238E27FC236}">
                  <a16:creationId xmlns:a16="http://schemas.microsoft.com/office/drawing/2014/main" xmlns="" id="{A147045F-507C-5B1F-DC11-9FD7680FE0D1}"/>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0">
              <a:extLst>
                <a:ext uri="{FF2B5EF4-FFF2-40B4-BE49-F238E27FC236}">
                  <a16:creationId xmlns:a16="http://schemas.microsoft.com/office/drawing/2014/main" xmlns="" id="{30A3F17D-3399-283A-CBC7-71DAC554086B}"/>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1">
              <a:extLst>
                <a:ext uri="{FF2B5EF4-FFF2-40B4-BE49-F238E27FC236}">
                  <a16:creationId xmlns:a16="http://schemas.microsoft.com/office/drawing/2014/main" xmlns="" id="{862D2ACA-E643-78F4-9CCB-3F5BE802B719}"/>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198">
              <a:extLst>
                <a:ext uri="{FF2B5EF4-FFF2-40B4-BE49-F238E27FC236}">
                  <a16:creationId xmlns:a16="http://schemas.microsoft.com/office/drawing/2014/main" xmlns="" id="{11E4E18E-F00D-6184-6649-E4AEFEFB9A25}"/>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3">
              <a:extLst>
                <a:ext uri="{FF2B5EF4-FFF2-40B4-BE49-F238E27FC236}">
                  <a16:creationId xmlns:a16="http://schemas.microsoft.com/office/drawing/2014/main" xmlns="" id="{31F01E0F-E015-941C-7993-69EACFBD7D8A}"/>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24">
              <a:extLst>
                <a:ext uri="{FF2B5EF4-FFF2-40B4-BE49-F238E27FC236}">
                  <a16:creationId xmlns:a16="http://schemas.microsoft.com/office/drawing/2014/main" xmlns="" id="{6696DDBB-741E-8BB3-9390-547DB865605C}"/>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25">
              <a:extLst>
                <a:ext uri="{FF2B5EF4-FFF2-40B4-BE49-F238E27FC236}">
                  <a16:creationId xmlns:a16="http://schemas.microsoft.com/office/drawing/2014/main" xmlns="" id="{351ABB5E-F6EA-834D-E6BA-EA8FFE8ED6A1}"/>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26">
              <a:extLst>
                <a:ext uri="{FF2B5EF4-FFF2-40B4-BE49-F238E27FC236}">
                  <a16:creationId xmlns:a16="http://schemas.microsoft.com/office/drawing/2014/main" xmlns="" id="{F34428BE-F490-9953-E220-24DFDC4A36AD}"/>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7">
              <a:extLst>
                <a:ext uri="{FF2B5EF4-FFF2-40B4-BE49-F238E27FC236}">
                  <a16:creationId xmlns:a16="http://schemas.microsoft.com/office/drawing/2014/main" xmlns="" id="{21ACB0CD-EECE-05C7-56D9-F434D0D36ACC}"/>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8">
              <a:extLst>
                <a:ext uri="{FF2B5EF4-FFF2-40B4-BE49-F238E27FC236}">
                  <a16:creationId xmlns:a16="http://schemas.microsoft.com/office/drawing/2014/main" xmlns="" id="{1A852B99-DF4F-3CFB-05A6-307E88286429}"/>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29">
              <a:extLst>
                <a:ext uri="{FF2B5EF4-FFF2-40B4-BE49-F238E27FC236}">
                  <a16:creationId xmlns:a16="http://schemas.microsoft.com/office/drawing/2014/main" xmlns="" id="{3A6FB341-7C0A-55F1-C558-D1F3C81DE17D}"/>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0">
              <a:extLst>
                <a:ext uri="{FF2B5EF4-FFF2-40B4-BE49-F238E27FC236}">
                  <a16:creationId xmlns:a16="http://schemas.microsoft.com/office/drawing/2014/main" xmlns="" id="{F5C94061-9750-3685-49BA-89AF7DEF7E1B}"/>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1">
              <a:extLst>
                <a:ext uri="{FF2B5EF4-FFF2-40B4-BE49-F238E27FC236}">
                  <a16:creationId xmlns:a16="http://schemas.microsoft.com/office/drawing/2014/main" xmlns="" id="{3790D9EB-50AB-F672-3CF7-71AC3470C43B}"/>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199">
              <a:extLst>
                <a:ext uri="{FF2B5EF4-FFF2-40B4-BE49-F238E27FC236}">
                  <a16:creationId xmlns:a16="http://schemas.microsoft.com/office/drawing/2014/main" xmlns="" id="{9CF125C9-02B2-D650-1B5A-03DCA237CA68}"/>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40" name="Shape 33">
              <a:extLst>
                <a:ext uri="{FF2B5EF4-FFF2-40B4-BE49-F238E27FC236}">
                  <a16:creationId xmlns:a16="http://schemas.microsoft.com/office/drawing/2014/main" xmlns="" id="{E73B36DA-C5DF-7A7A-3507-6F0664DF5A69}"/>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1" name="Shape 34">
              <a:extLst>
                <a:ext uri="{FF2B5EF4-FFF2-40B4-BE49-F238E27FC236}">
                  <a16:creationId xmlns:a16="http://schemas.microsoft.com/office/drawing/2014/main" xmlns="" id="{B53049AA-474D-404A-3C8F-C6449EFCB4ED}"/>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200">
              <a:extLst>
                <a:ext uri="{FF2B5EF4-FFF2-40B4-BE49-F238E27FC236}">
                  <a16:creationId xmlns:a16="http://schemas.microsoft.com/office/drawing/2014/main" xmlns="" id="{8EC1288A-B86A-EF5F-03BA-A05CB82E7D4E}"/>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36">
              <a:extLst>
                <a:ext uri="{FF2B5EF4-FFF2-40B4-BE49-F238E27FC236}">
                  <a16:creationId xmlns:a16="http://schemas.microsoft.com/office/drawing/2014/main" xmlns="" id="{C5B2EBC9-AB81-9FDB-9C28-30ECD8561D89}"/>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37">
              <a:extLst>
                <a:ext uri="{FF2B5EF4-FFF2-40B4-BE49-F238E27FC236}">
                  <a16:creationId xmlns:a16="http://schemas.microsoft.com/office/drawing/2014/main" xmlns="" id="{D4C0DFD8-5570-92A0-6F94-C396959DF0BB}"/>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38">
              <a:extLst>
                <a:ext uri="{FF2B5EF4-FFF2-40B4-BE49-F238E27FC236}">
                  <a16:creationId xmlns:a16="http://schemas.microsoft.com/office/drawing/2014/main" xmlns="" id="{56A47EB0-AFAC-248F-CE4F-50DEEB142EEE}"/>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6" name="Shape 39">
              <a:extLst>
                <a:ext uri="{FF2B5EF4-FFF2-40B4-BE49-F238E27FC236}">
                  <a16:creationId xmlns:a16="http://schemas.microsoft.com/office/drawing/2014/main" xmlns="" id="{E7DA9E3C-B555-2680-FF36-81FDD7AB0972}"/>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7" name="Shape 40">
              <a:extLst>
                <a:ext uri="{FF2B5EF4-FFF2-40B4-BE49-F238E27FC236}">
                  <a16:creationId xmlns:a16="http://schemas.microsoft.com/office/drawing/2014/main" xmlns="" id="{89315768-270A-A866-B0B5-CDFA2318DF8A}"/>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8" name="Shape 41">
              <a:extLst>
                <a:ext uri="{FF2B5EF4-FFF2-40B4-BE49-F238E27FC236}">
                  <a16:creationId xmlns:a16="http://schemas.microsoft.com/office/drawing/2014/main" xmlns="" id="{C946D79F-D543-B2E1-A504-D7CAA5A87F69}"/>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9" name="Shape 42">
              <a:extLst>
                <a:ext uri="{FF2B5EF4-FFF2-40B4-BE49-F238E27FC236}">
                  <a16:creationId xmlns:a16="http://schemas.microsoft.com/office/drawing/2014/main" xmlns="" id="{6F6B283E-7F75-D8B3-4E40-B90DD0646279}"/>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0" name="Shape 43">
              <a:extLst>
                <a:ext uri="{FF2B5EF4-FFF2-40B4-BE49-F238E27FC236}">
                  <a16:creationId xmlns:a16="http://schemas.microsoft.com/office/drawing/2014/main" xmlns="" id="{49155AA4-613E-448C-91ED-F0D88F590482}"/>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1" name="Shape 44">
              <a:extLst>
                <a:ext uri="{FF2B5EF4-FFF2-40B4-BE49-F238E27FC236}">
                  <a16:creationId xmlns:a16="http://schemas.microsoft.com/office/drawing/2014/main" xmlns="" id="{32E56B2D-91C0-099B-983A-A4C77964AB88}"/>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2" name="Shape 45">
              <a:extLst>
                <a:ext uri="{FF2B5EF4-FFF2-40B4-BE49-F238E27FC236}">
                  <a16:creationId xmlns:a16="http://schemas.microsoft.com/office/drawing/2014/main" xmlns="" id="{6FD9906E-2DB8-C34C-70B6-8BB0B4BC802D}"/>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3955338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BF58B2-19A1-B228-561E-DAA15990632C}"/>
            </a:ext>
          </a:extLst>
        </p:cNvPr>
        <p:cNvGrpSpPr/>
        <p:nvPr/>
      </p:nvGrpSpPr>
      <p:grpSpPr>
        <a:xfrm>
          <a:off x="0" y="0"/>
          <a:ext cx="0" cy="0"/>
          <a:chOff x="0" y="0"/>
          <a:chExt cx="0" cy="0"/>
        </a:xfrm>
      </p:grpSpPr>
      <p:sp>
        <p:nvSpPr>
          <p:cNvPr id="2" name="Shape 44">
            <a:extLst>
              <a:ext uri="{FF2B5EF4-FFF2-40B4-BE49-F238E27FC236}">
                <a16:creationId xmlns:a16="http://schemas.microsoft.com/office/drawing/2014/main" xmlns="" id="{5AD8555F-82D1-1270-0A66-D5B98AD6905F}"/>
              </a:ext>
            </a:extLst>
          </p:cNvPr>
          <p:cNvSpPr/>
          <p:nvPr/>
        </p:nvSpPr>
        <p:spPr>
          <a:xfrm>
            <a:off x="2682496" y="589542"/>
            <a:ext cx="7161307" cy="810006"/>
          </a:xfrm>
          <a:prstGeom prst="rect">
            <a:avLst/>
          </a:prstGeom>
          <a:ln w="3175">
            <a:miter lim="400000"/>
          </a:ln>
          <a:extLst>
            <a:ext uri="{C572A759-6A51-4108-AA02-DFA0A04FC94B}">
              <ma14:wrappingTextBoxFlag xmlns="" xmlns:ma14="http://schemas.microsoft.com/office/mac/drawingml/2011/main" val="1"/>
            </a:ext>
          </a:extLst>
        </p:spPr>
        <p:txBody>
          <a:bodyPr wrap="square" lIns="15387" tIns="15387" rIns="15387" bIns="15387" anchor="ctr">
            <a:spAutoFit/>
          </a:bodyPr>
          <a:lstStyle/>
          <a:p>
            <a:pPr defTabSz="389478">
              <a:defRPr sz="1800"/>
            </a:pPr>
            <a:r>
              <a:rPr lang="el-GR" sz="2531" dirty="0">
                <a:solidFill>
                  <a:srgbClr val="53585F"/>
                </a:solidFill>
                <a:latin typeface="Gotham Book" charset="0"/>
                <a:ea typeface="Gotham Book" charset="0"/>
                <a:cs typeface="Gotham Book" charset="0"/>
                <a:sym typeface="Proxima Nova Light"/>
              </a:rPr>
              <a:t>ΠΙΣΤΟΠΟΙΗΜΕΝΟ ΓΙΑ ΘΑΛΑΣΣΙΕΣ ΕΦΑΡΜΟΓΕΣ</a:t>
            </a:r>
            <a:r>
              <a:rPr lang="en-US" sz="2531" dirty="0">
                <a:solidFill>
                  <a:srgbClr val="53585F"/>
                </a:solidFill>
                <a:latin typeface="Gotham Book" charset="0"/>
                <a:ea typeface="Gotham Book" charset="0"/>
                <a:cs typeface="Gotham Book" charset="0"/>
                <a:sym typeface="Proxima Nova Light"/>
              </a:rPr>
              <a:t> </a:t>
            </a:r>
            <a:r>
              <a:rPr lang="el-GR" sz="2531" dirty="0">
                <a:solidFill>
                  <a:srgbClr val="53585F"/>
                </a:solidFill>
                <a:latin typeface="Gotham Book" charset="0"/>
                <a:ea typeface="Gotham Book" charset="0"/>
                <a:cs typeface="Gotham Book" charset="0"/>
                <a:sym typeface="Proxima Nova Light"/>
              </a:rPr>
              <a:t>ΚΑΤΆ </a:t>
            </a:r>
            <a:r>
              <a:rPr lang="es-ES" sz="2531" dirty="0">
                <a:solidFill>
                  <a:srgbClr val="53585F"/>
                </a:solidFill>
                <a:latin typeface="Gotham Book" charset="0"/>
                <a:ea typeface="Gotham Book" charset="0"/>
                <a:cs typeface="Gotham Book" charset="0"/>
                <a:sym typeface="Proxima Nova Light"/>
              </a:rPr>
              <a:t>IMO, ABS, BV, RINA</a:t>
            </a:r>
            <a:endParaRPr lang="en-US" sz="2531" dirty="0">
              <a:solidFill>
                <a:srgbClr val="53585F"/>
              </a:solidFill>
              <a:latin typeface="Gotham Book" charset="0"/>
              <a:ea typeface="Gotham Book" charset="0"/>
              <a:cs typeface="Gotham Book" charset="0"/>
              <a:sym typeface="Proxima Nova Light"/>
            </a:endParaRPr>
          </a:p>
        </p:txBody>
      </p:sp>
      <p:pic>
        <p:nvPicPr>
          <p:cNvPr id="6" name="Picture 5">
            <a:extLst>
              <a:ext uri="{FF2B5EF4-FFF2-40B4-BE49-F238E27FC236}">
                <a16:creationId xmlns:a16="http://schemas.microsoft.com/office/drawing/2014/main" xmlns="" id="{37E56C16-D22D-A0FE-0F65-10C8B0160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563" y="1883444"/>
            <a:ext cx="1481911" cy="1481911"/>
          </a:xfrm>
          <a:prstGeom prst="rect">
            <a:avLst/>
          </a:prstGeom>
        </p:spPr>
      </p:pic>
      <p:pic>
        <p:nvPicPr>
          <p:cNvPr id="8" name="Picture 7">
            <a:extLst>
              <a:ext uri="{FF2B5EF4-FFF2-40B4-BE49-F238E27FC236}">
                <a16:creationId xmlns:a16="http://schemas.microsoft.com/office/drawing/2014/main" xmlns="" id="{AA001565-CDF0-DF3E-79FB-D97D6FE019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88519" y="3492646"/>
            <a:ext cx="2467341" cy="1091974"/>
          </a:xfrm>
          <a:prstGeom prst="rect">
            <a:avLst/>
          </a:prstGeom>
        </p:spPr>
      </p:pic>
      <p:pic>
        <p:nvPicPr>
          <p:cNvPr id="9" name="Picture 8">
            <a:extLst>
              <a:ext uri="{FF2B5EF4-FFF2-40B4-BE49-F238E27FC236}">
                <a16:creationId xmlns:a16="http://schemas.microsoft.com/office/drawing/2014/main" xmlns="" id="{AD8F19DC-D9C8-2ECD-C7AD-7B85D9EB24A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6000" y="1889817"/>
            <a:ext cx="1367517" cy="1596455"/>
          </a:xfrm>
          <a:prstGeom prst="rect">
            <a:avLst/>
          </a:prstGeom>
        </p:spPr>
      </p:pic>
      <p:pic>
        <p:nvPicPr>
          <p:cNvPr id="10" name="Picture 9">
            <a:extLst>
              <a:ext uri="{FF2B5EF4-FFF2-40B4-BE49-F238E27FC236}">
                <a16:creationId xmlns:a16="http://schemas.microsoft.com/office/drawing/2014/main" xmlns="" id="{632073EE-F6BA-4DF4-7D21-9E7E9D7924B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91779" y="3335783"/>
            <a:ext cx="1213837" cy="1097253"/>
          </a:xfrm>
          <a:prstGeom prst="rect">
            <a:avLst/>
          </a:prstGeom>
        </p:spPr>
      </p:pic>
    </p:spTree>
    <p:extLst>
      <p:ext uri="{BB962C8B-B14F-4D97-AF65-F5344CB8AC3E}">
        <p14:creationId xmlns:p14="http://schemas.microsoft.com/office/powerpoint/2010/main" val="2558067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9981557-25C9-8D95-B826-0DE77A0FECB2}"/>
            </a:ext>
          </a:extLst>
        </p:cNvPr>
        <p:cNvGrpSpPr/>
        <p:nvPr/>
      </p:nvGrpSpPr>
      <p:grpSpPr>
        <a:xfrm>
          <a:off x="0" y="0"/>
          <a:ext cx="0" cy="0"/>
          <a:chOff x="0" y="0"/>
          <a:chExt cx="0" cy="0"/>
        </a:xfrm>
      </p:grpSpPr>
      <p:sp>
        <p:nvSpPr>
          <p:cNvPr id="2" name="Shape 44">
            <a:extLst>
              <a:ext uri="{FF2B5EF4-FFF2-40B4-BE49-F238E27FC236}">
                <a16:creationId xmlns:a16="http://schemas.microsoft.com/office/drawing/2014/main" xmlns="" id="{446861BD-25A0-C489-DE25-1796998D847C}"/>
              </a:ext>
            </a:extLst>
          </p:cNvPr>
          <p:cNvSpPr/>
          <p:nvPr/>
        </p:nvSpPr>
        <p:spPr>
          <a:xfrm>
            <a:off x="2842482" y="811541"/>
            <a:ext cx="7161307" cy="810006"/>
          </a:xfrm>
          <a:prstGeom prst="rect">
            <a:avLst/>
          </a:prstGeom>
          <a:ln w="3175">
            <a:miter lim="400000"/>
          </a:ln>
          <a:extLst>
            <a:ext uri="{C572A759-6A51-4108-AA02-DFA0A04FC94B}">
              <ma14:wrappingTextBoxFlag xmlns:ma14="http://schemas.microsoft.com/office/mac/drawingml/2011/main" xmlns="" val="1"/>
            </a:ext>
          </a:extLst>
        </p:spPr>
        <p:txBody>
          <a:bodyPr wrap="square" lIns="15387" tIns="15387" rIns="15387" bIns="15387" anchor="ctr">
            <a:spAutoFit/>
          </a:bodyPr>
          <a:lstStyle/>
          <a:p>
            <a:pPr defTabSz="389478">
              <a:defRPr sz="1800"/>
            </a:pPr>
            <a:r>
              <a:rPr lang="el-GR" sz="2531" dirty="0">
                <a:solidFill>
                  <a:srgbClr val="53585F"/>
                </a:solidFill>
                <a:latin typeface="Gotham Book" charset="0"/>
                <a:ea typeface="Gotham Book" charset="0"/>
                <a:cs typeface="Gotham Book" charset="0"/>
                <a:sym typeface="Proxima Nova Light"/>
              </a:rPr>
              <a:t>ΠΙΣΤΟΠΟΙΗΤΙΚΟ ΦΙΛΙΚΟΤΗΤΑΣ ΩΣ ΠΡΟΣ ΤΟΝ ΑΝΘΡΩΠΟ ΚΑΙ ΤΟ ΠΕΡΙΒΑΛΛΟΝ</a:t>
            </a:r>
            <a:endParaRPr lang="en-US" sz="2531" dirty="0">
              <a:solidFill>
                <a:srgbClr val="53585F"/>
              </a:solidFill>
              <a:latin typeface="Gotham Book" charset="0"/>
              <a:ea typeface="Gotham Book" charset="0"/>
              <a:cs typeface="Gotham Book" charset="0"/>
              <a:sym typeface="Proxima Nova Light"/>
            </a:endParaRPr>
          </a:p>
        </p:txBody>
      </p:sp>
      <p:grpSp>
        <p:nvGrpSpPr>
          <p:cNvPr id="6" name="Group 5">
            <a:extLst>
              <a:ext uri="{FF2B5EF4-FFF2-40B4-BE49-F238E27FC236}">
                <a16:creationId xmlns:a16="http://schemas.microsoft.com/office/drawing/2014/main" xmlns="" id="{851B6361-4A93-D1C8-364C-B14196B50E70}"/>
              </a:ext>
            </a:extLst>
          </p:cNvPr>
          <p:cNvGrpSpPr/>
          <p:nvPr/>
        </p:nvGrpSpPr>
        <p:grpSpPr>
          <a:xfrm>
            <a:off x="2270294" y="1881157"/>
            <a:ext cx="1979839" cy="1628417"/>
            <a:chOff x="1045029" y="2747077"/>
            <a:chExt cx="2815771" cy="2315971"/>
          </a:xfrm>
        </p:grpSpPr>
        <p:pic>
          <p:nvPicPr>
            <p:cNvPr id="11" name="Picture 4" descr="United States Environmental Protection Agency">
              <a:extLst>
                <a:ext uri="{FF2B5EF4-FFF2-40B4-BE49-F238E27FC236}">
                  <a16:creationId xmlns:a16="http://schemas.microsoft.com/office/drawing/2014/main" xmlns="" id="{46B7845D-97D1-1E24-6CF5-A7A201C82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639" y="2747077"/>
              <a:ext cx="1667051" cy="16670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A7CE1B14-BB2E-7C18-BB16-06CA19A7E3E4}"/>
                </a:ext>
              </a:extLst>
            </p:cNvPr>
            <p:cNvSpPr txBox="1"/>
            <p:nvPr/>
          </p:nvSpPr>
          <p:spPr>
            <a:xfrm>
              <a:off x="1045029" y="4731335"/>
              <a:ext cx="2815771" cy="331713"/>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5" tIns="29765" rIns="29765" bIns="29765" numCol="1" spcCol="38100" rtlCol="0" anchor="ctr">
              <a:spAutoFit/>
            </a:bodyPr>
            <a:lstStyle/>
            <a:p>
              <a:pPr algn="ctr" defTabSz="410751" latinLnBrk="1" hangingPunct="0"/>
              <a:r>
                <a:rPr lang="el-GR" sz="1125" b="1" dirty="0">
                  <a:solidFill>
                    <a:srgbClr val="000000"/>
                  </a:solidFill>
                </a:rPr>
                <a:t>ΑΒΛΑΒΕΣ ΓΙΑ ΤΟ ΟΖΟΝ</a:t>
              </a:r>
              <a:endParaRPr lang="en-US" sz="1125" b="1" dirty="0">
                <a:solidFill>
                  <a:srgbClr val="000000"/>
                </a:solidFill>
                <a:sym typeface="Helvetica Light"/>
              </a:endParaRPr>
            </a:p>
          </p:txBody>
        </p:sp>
      </p:grpSp>
      <p:grpSp>
        <p:nvGrpSpPr>
          <p:cNvPr id="7" name="Group 6">
            <a:extLst>
              <a:ext uri="{FF2B5EF4-FFF2-40B4-BE49-F238E27FC236}">
                <a16:creationId xmlns:a16="http://schemas.microsoft.com/office/drawing/2014/main" xmlns="" id="{ADBD800F-D00B-6737-4C6E-4005BAD206F1}"/>
              </a:ext>
            </a:extLst>
          </p:cNvPr>
          <p:cNvGrpSpPr/>
          <p:nvPr/>
        </p:nvGrpSpPr>
        <p:grpSpPr>
          <a:xfrm>
            <a:off x="5806434" y="2657167"/>
            <a:ext cx="4140766" cy="1353839"/>
            <a:chOff x="6499430" y="3715524"/>
            <a:chExt cx="5889090" cy="1925460"/>
          </a:xfrm>
        </p:grpSpPr>
        <p:pic>
          <p:nvPicPr>
            <p:cNvPr id="14" name="Image" descr="Image">
              <a:extLst>
                <a:ext uri="{FF2B5EF4-FFF2-40B4-BE49-F238E27FC236}">
                  <a16:creationId xmlns:a16="http://schemas.microsoft.com/office/drawing/2014/main" xmlns="" id="{3AD67273-6F3B-AA91-401E-D8863E44E405}"/>
                </a:ext>
              </a:extLst>
            </p:cNvPr>
            <p:cNvPicPr>
              <a:picLocks noChangeAspect="1"/>
            </p:cNvPicPr>
            <p:nvPr/>
          </p:nvPicPr>
          <p:blipFill>
            <a:blip r:embed="rId3"/>
            <a:stretch>
              <a:fillRect/>
            </a:stretch>
          </p:blipFill>
          <p:spPr>
            <a:xfrm>
              <a:off x="6499430" y="3715524"/>
              <a:ext cx="5889090" cy="1297843"/>
            </a:xfrm>
            <a:prstGeom prst="rect">
              <a:avLst/>
            </a:prstGeom>
            <a:ln w="12700">
              <a:miter lim="400000"/>
            </a:ln>
          </p:spPr>
        </p:pic>
        <p:sp>
          <p:nvSpPr>
            <p:cNvPr id="4" name="TextBox 3">
              <a:extLst>
                <a:ext uri="{FF2B5EF4-FFF2-40B4-BE49-F238E27FC236}">
                  <a16:creationId xmlns:a16="http://schemas.microsoft.com/office/drawing/2014/main" xmlns="" id="{627F7E1D-470F-03DC-94DB-FE96FB26FC78}"/>
                </a:ext>
              </a:extLst>
            </p:cNvPr>
            <p:cNvSpPr txBox="1"/>
            <p:nvPr/>
          </p:nvSpPr>
          <p:spPr>
            <a:xfrm>
              <a:off x="8036089" y="5063050"/>
              <a:ext cx="3038075" cy="577934"/>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5" tIns="29765" rIns="29765" bIns="29765" numCol="1" spcCol="38100" rtlCol="0" anchor="ctr">
              <a:spAutoFit/>
            </a:bodyPr>
            <a:lstStyle/>
            <a:p>
              <a:pPr algn="ctr" defTabSz="410751" latinLnBrk="1" hangingPunct="0"/>
              <a:r>
                <a:rPr lang="el-GR" sz="1125" b="1" dirty="0">
                  <a:solidFill>
                    <a:srgbClr val="000000"/>
                  </a:solidFill>
                </a:rPr>
                <a:t>ΑΒΛΑΒΕΣ ΓΙΑ ΤΟΝ ΑΝΘΡΩΠΟ – ΜΗ ΤΟΞΙΚΟ</a:t>
              </a:r>
              <a:endParaRPr lang="en-US" sz="1125" b="1" dirty="0">
                <a:solidFill>
                  <a:srgbClr val="000000"/>
                </a:solidFill>
                <a:sym typeface="Helvetica Light"/>
              </a:endParaRPr>
            </a:p>
          </p:txBody>
        </p:sp>
      </p:grpSp>
      <p:grpSp>
        <p:nvGrpSpPr>
          <p:cNvPr id="8" name="Group 7">
            <a:extLst>
              <a:ext uri="{FF2B5EF4-FFF2-40B4-BE49-F238E27FC236}">
                <a16:creationId xmlns:a16="http://schemas.microsoft.com/office/drawing/2014/main" xmlns="" id="{6C006DD1-22B2-ED5C-5B9A-AD929D1CEBE0}"/>
              </a:ext>
            </a:extLst>
          </p:cNvPr>
          <p:cNvGrpSpPr/>
          <p:nvPr/>
        </p:nvGrpSpPr>
        <p:grpSpPr>
          <a:xfrm>
            <a:off x="3435157" y="4443466"/>
            <a:ext cx="2311513" cy="1628877"/>
            <a:chOff x="2953658" y="5942026"/>
            <a:chExt cx="3287485" cy="2316624"/>
          </a:xfrm>
        </p:grpSpPr>
        <p:pic>
          <p:nvPicPr>
            <p:cNvPr id="13" name="Picture 2" descr="http://firepro.com/uploads/gallery/flower.png">
              <a:extLst>
                <a:ext uri="{FF2B5EF4-FFF2-40B4-BE49-F238E27FC236}">
                  <a16:creationId xmlns:a16="http://schemas.microsoft.com/office/drawing/2014/main" xmlns="" id="{C868C327-3DCB-E693-8D78-7E49F6727C6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26930" y="5942026"/>
              <a:ext cx="1606586" cy="1606587"/>
            </a:xfrm>
            <a:prstGeom prst="rect">
              <a:avLst/>
            </a:prstGeom>
            <a:noFill/>
            <a:ln>
              <a:noFill/>
            </a:ln>
          </p:spPr>
        </p:pic>
        <p:sp>
          <p:nvSpPr>
            <p:cNvPr id="5" name="TextBox 4">
              <a:extLst>
                <a:ext uri="{FF2B5EF4-FFF2-40B4-BE49-F238E27FC236}">
                  <a16:creationId xmlns:a16="http://schemas.microsoft.com/office/drawing/2014/main" xmlns="" id="{F43EBB44-204C-725D-A408-A11EEBE12557}"/>
                </a:ext>
              </a:extLst>
            </p:cNvPr>
            <p:cNvSpPr txBox="1"/>
            <p:nvPr/>
          </p:nvSpPr>
          <p:spPr>
            <a:xfrm>
              <a:off x="2953658" y="7680716"/>
              <a:ext cx="3287485" cy="577934"/>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9765" tIns="29765" rIns="29765" bIns="29765" numCol="1" spcCol="38100" rtlCol="0" anchor="ctr">
              <a:spAutoFit/>
            </a:bodyPr>
            <a:lstStyle/>
            <a:p>
              <a:pPr algn="ctr" defTabSz="410751" latinLnBrk="1" hangingPunct="0"/>
              <a:r>
                <a:rPr lang="el-GR" sz="1125" b="1" dirty="0">
                  <a:solidFill>
                    <a:srgbClr val="000000"/>
                  </a:solidFill>
                </a:rPr>
                <a:t>ΦΙΛΙΚΟ ΠΡΟΣ ΤΟ ΠΕΡΙΒΑΛΛΟΝ – </a:t>
              </a:r>
            </a:p>
            <a:p>
              <a:pPr algn="ctr" defTabSz="410751" latinLnBrk="1" hangingPunct="0"/>
              <a:r>
                <a:rPr lang="el-GR" sz="1125" b="1" dirty="0">
                  <a:solidFill>
                    <a:srgbClr val="000000"/>
                  </a:solidFill>
                  <a:sym typeface="Helvetica Light"/>
                </a:rPr>
                <a:t>ΑΜΕΛΗΤΕΑ ΔΙΑΡΚΕΙΑ ΖΩΗΣ</a:t>
              </a:r>
              <a:endParaRPr lang="en-US" sz="1125" b="1" dirty="0">
                <a:solidFill>
                  <a:srgbClr val="000000"/>
                </a:solidFill>
                <a:sym typeface="Helvetica Light"/>
              </a:endParaRPr>
            </a:p>
          </p:txBody>
        </p:sp>
      </p:grpSp>
      <p:grpSp>
        <p:nvGrpSpPr>
          <p:cNvPr id="9" name="Group 8">
            <a:extLst>
              <a:ext uri="{FF2B5EF4-FFF2-40B4-BE49-F238E27FC236}">
                <a16:creationId xmlns:a16="http://schemas.microsoft.com/office/drawing/2014/main" xmlns="" id="{A7EE14A0-7A62-0265-B166-EF5C680C6366}"/>
              </a:ext>
            </a:extLst>
          </p:cNvPr>
          <p:cNvGrpSpPr/>
          <p:nvPr/>
        </p:nvGrpSpPr>
        <p:grpSpPr>
          <a:xfrm>
            <a:off x="0" y="0"/>
            <a:ext cx="1424090" cy="730598"/>
            <a:chOff x="0" y="0"/>
            <a:chExt cx="3848100" cy="2247900"/>
          </a:xfrm>
        </p:grpSpPr>
        <p:sp>
          <p:nvSpPr>
            <p:cNvPr id="10" name="Shape 194">
              <a:extLst>
                <a:ext uri="{FF2B5EF4-FFF2-40B4-BE49-F238E27FC236}">
                  <a16:creationId xmlns:a16="http://schemas.microsoft.com/office/drawing/2014/main" xmlns="" id="{EEBAF7F4-E8F7-C6C1-9F51-C1A644C5FCC2}"/>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12" name="Shape 7">
              <a:extLst>
                <a:ext uri="{FF2B5EF4-FFF2-40B4-BE49-F238E27FC236}">
                  <a16:creationId xmlns:a16="http://schemas.microsoft.com/office/drawing/2014/main" xmlns="" id="{27D91352-A829-AD02-EF7A-11E0DA3E4922}"/>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95">
              <a:extLst>
                <a:ext uri="{FF2B5EF4-FFF2-40B4-BE49-F238E27FC236}">
                  <a16:creationId xmlns:a16="http://schemas.microsoft.com/office/drawing/2014/main" xmlns="" id="{D70A2336-6337-BAAD-FD96-66750DF9D6C9}"/>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9">
              <a:extLst>
                <a:ext uri="{FF2B5EF4-FFF2-40B4-BE49-F238E27FC236}">
                  <a16:creationId xmlns:a16="http://schemas.microsoft.com/office/drawing/2014/main" xmlns="" id="{876B3170-121E-5EB6-BAD5-4E002B9FDE0F}"/>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0">
              <a:extLst>
                <a:ext uri="{FF2B5EF4-FFF2-40B4-BE49-F238E27FC236}">
                  <a16:creationId xmlns:a16="http://schemas.microsoft.com/office/drawing/2014/main" xmlns="" id="{398B9DC2-E5AA-0A5A-5201-52C01A7E92AF}"/>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1">
              <a:extLst>
                <a:ext uri="{FF2B5EF4-FFF2-40B4-BE49-F238E27FC236}">
                  <a16:creationId xmlns:a16="http://schemas.microsoft.com/office/drawing/2014/main" xmlns="" id="{7CA3BCDF-2F1E-C20E-487F-7F7B8EAAC297}"/>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2">
              <a:extLst>
                <a:ext uri="{FF2B5EF4-FFF2-40B4-BE49-F238E27FC236}">
                  <a16:creationId xmlns:a16="http://schemas.microsoft.com/office/drawing/2014/main" xmlns="" id="{D122272B-D597-0F21-EB0A-1AD71D574AB8}"/>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20" name="Shape 13">
              <a:extLst>
                <a:ext uri="{FF2B5EF4-FFF2-40B4-BE49-F238E27FC236}">
                  <a16:creationId xmlns:a16="http://schemas.microsoft.com/office/drawing/2014/main" xmlns="" id="{34C2ECB1-68F9-53C0-D1E3-BCB8EBD06F7A}"/>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21" name="Shape 14">
              <a:extLst>
                <a:ext uri="{FF2B5EF4-FFF2-40B4-BE49-F238E27FC236}">
                  <a16:creationId xmlns:a16="http://schemas.microsoft.com/office/drawing/2014/main" xmlns="" id="{378AE3EF-C03F-4581-2051-F4DA45FADFC3}"/>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96">
              <a:extLst>
                <a:ext uri="{FF2B5EF4-FFF2-40B4-BE49-F238E27FC236}">
                  <a16:creationId xmlns:a16="http://schemas.microsoft.com/office/drawing/2014/main" xmlns="" id="{1B8D590F-7466-A6E6-87A3-B73C4B3F7AA3}"/>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6">
              <a:extLst>
                <a:ext uri="{FF2B5EF4-FFF2-40B4-BE49-F238E27FC236}">
                  <a16:creationId xmlns:a16="http://schemas.microsoft.com/office/drawing/2014/main" xmlns="" id="{DD83D8D8-513D-9D65-8E1C-5B5027AEF5C7}"/>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17">
              <a:extLst>
                <a:ext uri="{FF2B5EF4-FFF2-40B4-BE49-F238E27FC236}">
                  <a16:creationId xmlns:a16="http://schemas.microsoft.com/office/drawing/2014/main" xmlns="" id="{F6FE015B-D818-A176-5A5E-21284F58CE3A}"/>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18">
              <a:extLst>
                <a:ext uri="{FF2B5EF4-FFF2-40B4-BE49-F238E27FC236}">
                  <a16:creationId xmlns:a16="http://schemas.microsoft.com/office/drawing/2014/main" xmlns="" id="{96E2A490-D2A1-6359-99B1-B67483647054}"/>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197">
              <a:extLst>
                <a:ext uri="{FF2B5EF4-FFF2-40B4-BE49-F238E27FC236}">
                  <a16:creationId xmlns:a16="http://schemas.microsoft.com/office/drawing/2014/main" xmlns="" id="{21A227F6-2FE5-C12B-0B4D-3F8A56E4C341}"/>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0">
              <a:extLst>
                <a:ext uri="{FF2B5EF4-FFF2-40B4-BE49-F238E27FC236}">
                  <a16:creationId xmlns:a16="http://schemas.microsoft.com/office/drawing/2014/main" xmlns="" id="{8A8270AA-1525-8991-5192-25B7E6DB291F}"/>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1">
              <a:extLst>
                <a:ext uri="{FF2B5EF4-FFF2-40B4-BE49-F238E27FC236}">
                  <a16:creationId xmlns:a16="http://schemas.microsoft.com/office/drawing/2014/main" xmlns="" id="{DAC32AB0-B089-D97D-B2B3-9049F6932853}"/>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198">
              <a:extLst>
                <a:ext uri="{FF2B5EF4-FFF2-40B4-BE49-F238E27FC236}">
                  <a16:creationId xmlns:a16="http://schemas.microsoft.com/office/drawing/2014/main" xmlns="" id="{7148BB5B-90B1-9957-9EB8-0D7BEF6FEDE3}"/>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3">
              <a:extLst>
                <a:ext uri="{FF2B5EF4-FFF2-40B4-BE49-F238E27FC236}">
                  <a16:creationId xmlns:a16="http://schemas.microsoft.com/office/drawing/2014/main" xmlns="" id="{90512320-0D1A-48AA-5D2B-B5542C38BDBB}"/>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24">
              <a:extLst>
                <a:ext uri="{FF2B5EF4-FFF2-40B4-BE49-F238E27FC236}">
                  <a16:creationId xmlns:a16="http://schemas.microsoft.com/office/drawing/2014/main" xmlns="" id="{80A6457A-1609-772B-AC13-F830F1739F40}"/>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25">
              <a:extLst>
                <a:ext uri="{FF2B5EF4-FFF2-40B4-BE49-F238E27FC236}">
                  <a16:creationId xmlns:a16="http://schemas.microsoft.com/office/drawing/2014/main" xmlns="" id="{D678AD99-55D4-D1CE-46F8-14C5C0447F85}"/>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26">
              <a:extLst>
                <a:ext uri="{FF2B5EF4-FFF2-40B4-BE49-F238E27FC236}">
                  <a16:creationId xmlns:a16="http://schemas.microsoft.com/office/drawing/2014/main" xmlns="" id="{8EB4FC3A-80A3-6BA3-3198-562244C8151F}"/>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7">
              <a:extLst>
                <a:ext uri="{FF2B5EF4-FFF2-40B4-BE49-F238E27FC236}">
                  <a16:creationId xmlns:a16="http://schemas.microsoft.com/office/drawing/2014/main" xmlns="" id="{F71FA286-71A1-C06E-282E-BCCE6AA8614C}"/>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8">
              <a:extLst>
                <a:ext uri="{FF2B5EF4-FFF2-40B4-BE49-F238E27FC236}">
                  <a16:creationId xmlns:a16="http://schemas.microsoft.com/office/drawing/2014/main" xmlns="" id="{8E298F93-868B-8BAF-FECC-0E59D71851E8}"/>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29">
              <a:extLst>
                <a:ext uri="{FF2B5EF4-FFF2-40B4-BE49-F238E27FC236}">
                  <a16:creationId xmlns:a16="http://schemas.microsoft.com/office/drawing/2014/main" xmlns="" id="{E7775DF9-2435-05AA-9F98-0AA7F7035AF0}"/>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0">
              <a:extLst>
                <a:ext uri="{FF2B5EF4-FFF2-40B4-BE49-F238E27FC236}">
                  <a16:creationId xmlns:a16="http://schemas.microsoft.com/office/drawing/2014/main" xmlns="" id="{89D424CE-4C2E-74BF-DF63-4E72F94F8ED3}"/>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1">
              <a:extLst>
                <a:ext uri="{FF2B5EF4-FFF2-40B4-BE49-F238E27FC236}">
                  <a16:creationId xmlns:a16="http://schemas.microsoft.com/office/drawing/2014/main" xmlns="" id="{292F5051-C13B-032F-955E-82ED721887AF}"/>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199">
              <a:extLst>
                <a:ext uri="{FF2B5EF4-FFF2-40B4-BE49-F238E27FC236}">
                  <a16:creationId xmlns:a16="http://schemas.microsoft.com/office/drawing/2014/main" xmlns="" id="{68BFD0BA-955D-3CEC-27D9-57CB5EE42DFC}"/>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40" name="Shape 33">
              <a:extLst>
                <a:ext uri="{FF2B5EF4-FFF2-40B4-BE49-F238E27FC236}">
                  <a16:creationId xmlns:a16="http://schemas.microsoft.com/office/drawing/2014/main" xmlns="" id="{5ED184D0-E1D0-B327-54F7-03BCF8909876}"/>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1" name="Shape 34">
              <a:extLst>
                <a:ext uri="{FF2B5EF4-FFF2-40B4-BE49-F238E27FC236}">
                  <a16:creationId xmlns:a16="http://schemas.microsoft.com/office/drawing/2014/main" xmlns="" id="{57426F90-E457-75BD-619C-C9312F33168D}"/>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200">
              <a:extLst>
                <a:ext uri="{FF2B5EF4-FFF2-40B4-BE49-F238E27FC236}">
                  <a16:creationId xmlns:a16="http://schemas.microsoft.com/office/drawing/2014/main" xmlns="" id="{E71ED939-3F07-558E-3581-7111AB1E8824}"/>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36">
              <a:extLst>
                <a:ext uri="{FF2B5EF4-FFF2-40B4-BE49-F238E27FC236}">
                  <a16:creationId xmlns:a16="http://schemas.microsoft.com/office/drawing/2014/main" xmlns="" id="{974DA58B-8501-9B00-1C5E-5000CD5F5EBF}"/>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37">
              <a:extLst>
                <a:ext uri="{FF2B5EF4-FFF2-40B4-BE49-F238E27FC236}">
                  <a16:creationId xmlns:a16="http://schemas.microsoft.com/office/drawing/2014/main" xmlns="" id="{1E2A2E9A-7C9A-078B-FAFC-E734936C8E88}"/>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38">
              <a:extLst>
                <a:ext uri="{FF2B5EF4-FFF2-40B4-BE49-F238E27FC236}">
                  <a16:creationId xmlns:a16="http://schemas.microsoft.com/office/drawing/2014/main" xmlns="" id="{CEAB08C7-91D9-0BD2-8512-E33FC85DDC07}"/>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6" name="Shape 39">
              <a:extLst>
                <a:ext uri="{FF2B5EF4-FFF2-40B4-BE49-F238E27FC236}">
                  <a16:creationId xmlns:a16="http://schemas.microsoft.com/office/drawing/2014/main" xmlns="" id="{0A7DF920-F0CA-7F3E-9522-00AA0A1136A7}"/>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7" name="Shape 40">
              <a:extLst>
                <a:ext uri="{FF2B5EF4-FFF2-40B4-BE49-F238E27FC236}">
                  <a16:creationId xmlns:a16="http://schemas.microsoft.com/office/drawing/2014/main" xmlns="" id="{FAA7C90B-20FA-E7A1-37B9-B2B635633D34}"/>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8" name="Shape 41">
              <a:extLst>
                <a:ext uri="{FF2B5EF4-FFF2-40B4-BE49-F238E27FC236}">
                  <a16:creationId xmlns:a16="http://schemas.microsoft.com/office/drawing/2014/main" xmlns="" id="{AF9C37E9-86E8-2E7F-8BC7-90B0AEFCDE79}"/>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9" name="Shape 42">
              <a:extLst>
                <a:ext uri="{FF2B5EF4-FFF2-40B4-BE49-F238E27FC236}">
                  <a16:creationId xmlns:a16="http://schemas.microsoft.com/office/drawing/2014/main" xmlns="" id="{1256579C-9E0C-27BB-F385-4D70A5F5D966}"/>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0" name="Shape 43">
              <a:extLst>
                <a:ext uri="{FF2B5EF4-FFF2-40B4-BE49-F238E27FC236}">
                  <a16:creationId xmlns:a16="http://schemas.microsoft.com/office/drawing/2014/main" xmlns="" id="{5E0F5029-B329-9633-0ACD-6C63E1A6ECBA}"/>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1" name="Shape 44">
              <a:extLst>
                <a:ext uri="{FF2B5EF4-FFF2-40B4-BE49-F238E27FC236}">
                  <a16:creationId xmlns:a16="http://schemas.microsoft.com/office/drawing/2014/main" xmlns="" id="{31E9B29D-D234-FA9C-FE2C-D47B9C639ABA}"/>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2" name="Shape 45">
              <a:extLst>
                <a:ext uri="{FF2B5EF4-FFF2-40B4-BE49-F238E27FC236}">
                  <a16:creationId xmlns:a16="http://schemas.microsoft.com/office/drawing/2014/main" xmlns="" id="{F7F9B58F-0444-72BA-EDA5-A6F9F49AFD68}"/>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05478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7FA26ED7-25EF-4B5C-8D9E-0220DEB085D8}"/>
              </a:ext>
            </a:extLst>
          </p:cNvPr>
          <p:cNvSpPr/>
          <p:nvPr/>
        </p:nvSpPr>
        <p:spPr>
          <a:xfrm>
            <a:off x="1524000" y="3244032"/>
            <a:ext cx="9204983" cy="466636"/>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1067" name="Shape 1067"/>
          <p:cNvSpPr/>
          <p:nvPr/>
        </p:nvSpPr>
        <p:spPr>
          <a:xfrm>
            <a:off x="4699327" y="1763171"/>
            <a:ext cx="2780280" cy="601157"/>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50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3516" dirty="0">
                <a:solidFill>
                  <a:schemeClr val="bg1"/>
                </a:solidFill>
              </a:rPr>
              <a:t>Μέρος Τρίτο  </a:t>
            </a:r>
            <a:endParaRPr sz="3516" dirty="0">
              <a:solidFill>
                <a:schemeClr val="bg1"/>
              </a:solidFill>
            </a:endParaRPr>
          </a:p>
        </p:txBody>
      </p:sp>
      <p:pic>
        <p:nvPicPr>
          <p:cNvPr id="1068" name="pasted-image.pdf"/>
          <p:cNvPicPr/>
          <p:nvPr/>
        </p:nvPicPr>
        <p:blipFill>
          <a:blip r:embed="rId2"/>
          <a:stretch>
            <a:fillRect/>
          </a:stretch>
        </p:blipFill>
        <p:spPr>
          <a:xfrm>
            <a:off x="5909507" y="2839282"/>
            <a:ext cx="372987" cy="372987"/>
          </a:xfrm>
          <a:prstGeom prst="rect">
            <a:avLst/>
          </a:prstGeom>
          <a:ln w="3175">
            <a:miter lim="400000"/>
          </a:ln>
        </p:spPr>
      </p:pic>
      <p:sp>
        <p:nvSpPr>
          <p:cNvPr id="1069" name="Shape 1069"/>
          <p:cNvSpPr/>
          <p:nvPr/>
        </p:nvSpPr>
        <p:spPr>
          <a:xfrm>
            <a:off x="4617612" y="3969024"/>
            <a:ext cx="3049712" cy="774153"/>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66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4640" dirty="0">
                <a:solidFill>
                  <a:schemeClr val="bg1"/>
                </a:solidFill>
              </a:rPr>
              <a:t>Εφαρμογές</a:t>
            </a:r>
            <a:endParaRPr sz="4640" dirty="0">
              <a:solidFill>
                <a:schemeClr val="bg1"/>
              </a:solidFill>
            </a:endParaRPr>
          </a:p>
        </p:txBody>
      </p:sp>
      <p:pic>
        <p:nvPicPr>
          <p:cNvPr id="13" name="Picture 12">
            <a:extLst>
              <a:ext uri="{FF2B5EF4-FFF2-40B4-BE49-F238E27FC236}">
                <a16:creationId xmlns:a16="http://schemas.microsoft.com/office/drawing/2014/main" xmlns="" id="{1B9D1F6D-FBC6-46A8-BBA3-F215FEB8ECF5}"/>
              </a:ext>
            </a:extLst>
          </p:cNvPr>
          <p:cNvPicPr>
            <a:picLocks noChangeAspect="1"/>
          </p:cNvPicPr>
          <p:nvPr/>
        </p:nvPicPr>
        <p:blipFill>
          <a:blip r:embed="rId3">
            <a:lum bright="100000" contrast="-74000"/>
          </a:blip>
          <a:stretch>
            <a:fillRect/>
          </a:stretch>
        </p:blipFill>
        <p:spPr>
          <a:xfrm>
            <a:off x="8921330" y="6157493"/>
            <a:ext cx="1241679" cy="286541"/>
          </a:xfrm>
          <a:prstGeom prst="rect">
            <a:avLst/>
          </a:prstGeom>
        </p:spPr>
      </p:pic>
      <p:grpSp>
        <p:nvGrpSpPr>
          <p:cNvPr id="2" name="Group 1">
            <a:extLst>
              <a:ext uri="{FF2B5EF4-FFF2-40B4-BE49-F238E27FC236}">
                <a16:creationId xmlns:a16="http://schemas.microsoft.com/office/drawing/2014/main" xmlns="" id="{955DBE7A-50DE-F744-1223-7FCE1D9813F2}"/>
              </a:ext>
            </a:extLst>
          </p:cNvPr>
          <p:cNvGrpSpPr/>
          <p:nvPr/>
        </p:nvGrpSpPr>
        <p:grpSpPr>
          <a:xfrm>
            <a:off x="99910" y="0"/>
            <a:ext cx="1424090" cy="730598"/>
            <a:chOff x="0" y="0"/>
            <a:chExt cx="3848100" cy="2247900"/>
          </a:xfrm>
        </p:grpSpPr>
        <p:sp>
          <p:nvSpPr>
            <p:cNvPr id="3" name="Shape 194">
              <a:extLst>
                <a:ext uri="{FF2B5EF4-FFF2-40B4-BE49-F238E27FC236}">
                  <a16:creationId xmlns:a16="http://schemas.microsoft.com/office/drawing/2014/main" xmlns="" id="{E3F1CCBD-6B06-8992-B482-DC37FEFFB23C}"/>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4" name="Shape 7">
              <a:extLst>
                <a:ext uri="{FF2B5EF4-FFF2-40B4-BE49-F238E27FC236}">
                  <a16:creationId xmlns:a16="http://schemas.microsoft.com/office/drawing/2014/main" xmlns="" id="{0EC63A33-2E07-8146-01D3-85FEBEF631E4}"/>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 name="Shape 195">
              <a:extLst>
                <a:ext uri="{FF2B5EF4-FFF2-40B4-BE49-F238E27FC236}">
                  <a16:creationId xmlns:a16="http://schemas.microsoft.com/office/drawing/2014/main" xmlns="" id="{6B280152-ED5B-9B6B-460A-F4CF40CCAA5C}"/>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9">
              <a:extLst>
                <a:ext uri="{FF2B5EF4-FFF2-40B4-BE49-F238E27FC236}">
                  <a16:creationId xmlns:a16="http://schemas.microsoft.com/office/drawing/2014/main" xmlns="" id="{B0623F0C-34FE-E493-CED1-7E3F4EC8F865}"/>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0">
              <a:extLst>
                <a:ext uri="{FF2B5EF4-FFF2-40B4-BE49-F238E27FC236}">
                  <a16:creationId xmlns:a16="http://schemas.microsoft.com/office/drawing/2014/main" xmlns="" id="{4EEE220A-1390-D654-7E85-54348EF24EE3}"/>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1">
              <a:extLst>
                <a:ext uri="{FF2B5EF4-FFF2-40B4-BE49-F238E27FC236}">
                  <a16:creationId xmlns:a16="http://schemas.microsoft.com/office/drawing/2014/main" xmlns="" id="{118E2528-2B85-A827-C092-BAC95737F256}"/>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2">
              <a:extLst>
                <a:ext uri="{FF2B5EF4-FFF2-40B4-BE49-F238E27FC236}">
                  <a16:creationId xmlns:a16="http://schemas.microsoft.com/office/drawing/2014/main" xmlns="" id="{37B5A3DC-B82D-4E0F-985E-90F31E4ADD43}"/>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 name="Shape 13">
              <a:extLst>
                <a:ext uri="{FF2B5EF4-FFF2-40B4-BE49-F238E27FC236}">
                  <a16:creationId xmlns:a16="http://schemas.microsoft.com/office/drawing/2014/main" xmlns="" id="{79B0CCD7-03D6-3A73-EAEF-AC63D05230A8}"/>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1" name="Shape 14">
              <a:extLst>
                <a:ext uri="{FF2B5EF4-FFF2-40B4-BE49-F238E27FC236}">
                  <a16:creationId xmlns:a16="http://schemas.microsoft.com/office/drawing/2014/main" xmlns="" id="{0D051C0D-2B04-DD95-6AD5-8956C4F46236}"/>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96">
              <a:extLst>
                <a:ext uri="{FF2B5EF4-FFF2-40B4-BE49-F238E27FC236}">
                  <a16:creationId xmlns:a16="http://schemas.microsoft.com/office/drawing/2014/main" xmlns="" id="{9EA87E61-E99A-108C-575E-223F763395F8}"/>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C51C2BB1-1B68-E43E-9439-AA8B55DA951D}"/>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006F0BF1-43F0-3867-B6F8-ECB33345587F}"/>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19E7B3E7-0A20-C78A-4DCB-8EEC751E41B3}"/>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3EA53876-1582-4ADF-34A7-B5C2D12D711E}"/>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29CC51D4-662F-B7C5-93FD-8F6AA6617CD5}"/>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C70D4CE6-9B68-CC85-2049-ABC2DC816579}"/>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3C4F29D6-6377-89EE-9915-B007D84093A0}"/>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61DA04F1-352C-8A2E-0EB1-64C73351E6CF}"/>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E8B05747-2455-BA16-E0AB-C43044DEF7C2}"/>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23E164E3-F17D-AAB4-3E41-BE51AAB9DA59}"/>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7F6F09AC-E48D-9E2F-55EA-7C23511901A1}"/>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40ED2352-3DD4-8672-2DF2-73CEA7B24F84}"/>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E7F98C00-B52A-706B-1D7D-41A3CEA2B193}"/>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F2C95817-E53A-B335-DA13-AAF2D327527F}"/>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1805C019-3468-A28D-0397-C51009CA7596}"/>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8D20D34E-F549-5053-E88B-91A86F1064F0}"/>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EF4AEBC1-74B5-F1CB-A2B2-6C31ADDD42EC}"/>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56" name="Shape 33">
              <a:extLst>
                <a:ext uri="{FF2B5EF4-FFF2-40B4-BE49-F238E27FC236}">
                  <a16:creationId xmlns:a16="http://schemas.microsoft.com/office/drawing/2014/main" xmlns="" id="{7EF75705-3551-98E9-BBF9-B8118818D8FB}"/>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057" name="Shape 34">
              <a:extLst>
                <a:ext uri="{FF2B5EF4-FFF2-40B4-BE49-F238E27FC236}">
                  <a16:creationId xmlns:a16="http://schemas.microsoft.com/office/drawing/2014/main" xmlns="" id="{3BAFC417-9399-CDA7-65CE-CDE50660D119}"/>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58" name="Shape 200">
              <a:extLst>
                <a:ext uri="{FF2B5EF4-FFF2-40B4-BE49-F238E27FC236}">
                  <a16:creationId xmlns:a16="http://schemas.microsoft.com/office/drawing/2014/main" xmlns="" id="{F311A3AA-BB45-4133-0324-3FFD2BCBEF09}"/>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59" name="Shape 36">
              <a:extLst>
                <a:ext uri="{FF2B5EF4-FFF2-40B4-BE49-F238E27FC236}">
                  <a16:creationId xmlns:a16="http://schemas.microsoft.com/office/drawing/2014/main" xmlns="" id="{D7F86F12-A368-AA85-AACA-A878BBFDABD8}"/>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0" name="Shape 37">
              <a:extLst>
                <a:ext uri="{FF2B5EF4-FFF2-40B4-BE49-F238E27FC236}">
                  <a16:creationId xmlns:a16="http://schemas.microsoft.com/office/drawing/2014/main" xmlns="" id="{58162AEB-14FA-F87B-400B-0353A357FFE9}"/>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1" name="Shape 38">
              <a:extLst>
                <a:ext uri="{FF2B5EF4-FFF2-40B4-BE49-F238E27FC236}">
                  <a16:creationId xmlns:a16="http://schemas.microsoft.com/office/drawing/2014/main" xmlns="" id="{A045771F-7598-D57D-17F5-1D3C1EAEE9EA}"/>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062" name="Shape 39">
              <a:extLst>
                <a:ext uri="{FF2B5EF4-FFF2-40B4-BE49-F238E27FC236}">
                  <a16:creationId xmlns:a16="http://schemas.microsoft.com/office/drawing/2014/main" xmlns="" id="{68D7FFBF-1075-A639-82EA-4C59FEAF22C2}"/>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3" name="Shape 40">
              <a:extLst>
                <a:ext uri="{FF2B5EF4-FFF2-40B4-BE49-F238E27FC236}">
                  <a16:creationId xmlns:a16="http://schemas.microsoft.com/office/drawing/2014/main" xmlns="" id="{9C76584A-759B-43A1-0482-749E1B59FAA9}"/>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4" name="Shape 41">
              <a:extLst>
                <a:ext uri="{FF2B5EF4-FFF2-40B4-BE49-F238E27FC236}">
                  <a16:creationId xmlns:a16="http://schemas.microsoft.com/office/drawing/2014/main" xmlns="" id="{E4210751-2343-CDAF-62DE-8AA7D2B67B50}"/>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5" name="Shape 42">
              <a:extLst>
                <a:ext uri="{FF2B5EF4-FFF2-40B4-BE49-F238E27FC236}">
                  <a16:creationId xmlns:a16="http://schemas.microsoft.com/office/drawing/2014/main" xmlns="" id="{BF32CB56-BAA2-9FF4-719F-47AF4C17B20E}"/>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6" name="Shape 43">
              <a:extLst>
                <a:ext uri="{FF2B5EF4-FFF2-40B4-BE49-F238E27FC236}">
                  <a16:creationId xmlns:a16="http://schemas.microsoft.com/office/drawing/2014/main" xmlns="" id="{8C8F1AD5-400C-8CD4-2E6C-7EA136028CF5}"/>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70" name="Shape 44">
              <a:extLst>
                <a:ext uri="{FF2B5EF4-FFF2-40B4-BE49-F238E27FC236}">
                  <a16:creationId xmlns:a16="http://schemas.microsoft.com/office/drawing/2014/main" xmlns="" id="{327F4036-8B42-194B-D599-237B8A477316}"/>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71" name="Shape 45">
              <a:extLst>
                <a:ext uri="{FF2B5EF4-FFF2-40B4-BE49-F238E27FC236}">
                  <a16:creationId xmlns:a16="http://schemas.microsoft.com/office/drawing/2014/main" xmlns="" id="{30B92694-4570-8D24-A540-00C84556C65E}"/>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973989783"/>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1068"/>
                                        </p:tgtEl>
                                        <p:attrNameLst>
                                          <p:attrName>style.visibility</p:attrName>
                                        </p:attrNameLst>
                                      </p:cBhvr>
                                      <p:to>
                                        <p:strVal val="visible"/>
                                      </p:to>
                                    </p:set>
                                    <p:anim calcmode="lin" valueType="num">
                                      <p:cBhvr>
                                        <p:cTn id="7" dur="1000" fill="hold"/>
                                        <p:tgtEl>
                                          <p:spTgt spid="1068"/>
                                        </p:tgtEl>
                                        <p:attrNameLst>
                                          <p:attrName>ppt_w</p:attrName>
                                        </p:attrNameLst>
                                      </p:cBhvr>
                                      <p:tavLst>
                                        <p:tav tm="0">
                                          <p:val>
                                            <p:fltVal val="0"/>
                                          </p:val>
                                        </p:tav>
                                        <p:tav tm="100000">
                                          <p:val>
                                            <p:strVal val="#ppt_w"/>
                                          </p:val>
                                        </p:tav>
                                      </p:tavLst>
                                    </p:anim>
                                    <p:anim calcmode="lin" valueType="num">
                                      <p:cBhvr>
                                        <p:cTn id="8" dur="1000" fill="hold"/>
                                        <p:tgtEl>
                                          <p:spTgt spid="10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3" descr="tagline_white.png">
            <a:extLst>
              <a:ext uri="{FF2B5EF4-FFF2-40B4-BE49-F238E27FC236}">
                <a16:creationId xmlns:a16="http://schemas.microsoft.com/office/drawing/2014/main" xmlns="" id="{B02D413F-3CF8-45F1-ACA6-0593139921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95776" y="2165586"/>
            <a:ext cx="1600448" cy="1922168"/>
          </a:xfrm>
          <a:prstGeom prst="rect">
            <a:avLst/>
          </a:prstGeom>
        </p:spPr>
      </p:pic>
      <p:grpSp>
        <p:nvGrpSpPr>
          <p:cNvPr id="2" name="Group 1">
            <a:extLst>
              <a:ext uri="{FF2B5EF4-FFF2-40B4-BE49-F238E27FC236}">
                <a16:creationId xmlns:a16="http://schemas.microsoft.com/office/drawing/2014/main" xmlns="" id="{514F1040-B99C-A160-022E-9014EC38E0C4}"/>
              </a:ext>
            </a:extLst>
          </p:cNvPr>
          <p:cNvGrpSpPr/>
          <p:nvPr/>
        </p:nvGrpSpPr>
        <p:grpSpPr>
          <a:xfrm>
            <a:off x="0" y="0"/>
            <a:ext cx="1424090" cy="730598"/>
            <a:chOff x="0" y="0"/>
            <a:chExt cx="3848100" cy="2247900"/>
          </a:xfrm>
        </p:grpSpPr>
        <p:sp>
          <p:nvSpPr>
            <p:cNvPr id="5" name="Shape 194">
              <a:extLst>
                <a:ext uri="{FF2B5EF4-FFF2-40B4-BE49-F238E27FC236}">
                  <a16:creationId xmlns:a16="http://schemas.microsoft.com/office/drawing/2014/main" xmlns="" id="{5CE898E9-5EBE-8493-259F-917EF2455A14}"/>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83243CF1-ED26-5922-36D7-3829D5B9282C}"/>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F1D7EA2B-8826-7DA8-61B1-77535A38D425}"/>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77C9A095-97E5-6945-346D-11021D57C641}"/>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821EB91D-DBED-6E5D-0E61-49A6CBBFB535}"/>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C5B05461-C41E-5E09-0130-F05ED8A222DC}"/>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E198ACD0-BA3B-7D5F-98E1-E94CFFEB8C9E}"/>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F6EE0F08-18A6-871A-F16B-1C22DBA9F875}"/>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EB973C3B-A0AB-B1CE-B518-401131ED51EC}"/>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0044142A-132A-5841-1BBE-79BAEED05485}"/>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F900DBC5-22D4-100B-DF15-47F680B7D08F}"/>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4C4A78AC-0F0D-D863-2EB1-378D72A152F4}"/>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D5F23B0C-C3D9-4CEE-02F4-ED952326531A}"/>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5AA2D7BD-36DC-0898-CA12-F0AEB49A66BD}"/>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8700A318-88D4-BB58-DF01-39EF7D190FD7}"/>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B8C0195D-5D1D-FA0A-132B-66741B032201}"/>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9387C0D7-7D0B-47B6-AC8D-08012ADAC577}"/>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318DE488-7C0B-EE04-34A5-37A0DC2D0EC7}"/>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F2237CEB-E67C-AF58-3BD4-91C2674BD1FA}"/>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90DF789D-ED26-7FAC-8DBA-A9A3E2299BC0}"/>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5406E115-B47C-2DAA-482D-8B2AA71B0C98}"/>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3B6712C8-984E-7CB6-D45A-12717D2E43FF}"/>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9E74DE9D-F863-4644-6DEA-C22D2E8B30CA}"/>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55FFA057-8448-6A55-EF13-A20CBD666FEA}"/>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AE3835FD-996D-4B25-F309-7ABFAB0F44E5}"/>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D1C7BBD9-DF45-DDD7-68BC-3C7517F562AF}"/>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BDAFDB38-53FF-E30D-9937-8577BC35A73B}"/>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65DD2957-4C21-9D1C-AAC7-D652602A87A5}"/>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DCDFF505-1AE9-E651-51A3-9DA2356082AA}"/>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8A5275E6-7772-2D14-2C67-4FA5E00ED27E}"/>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7F2D8829-E3DA-874F-8D8C-62D8D8CA6496}"/>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99B860AC-FDAD-9600-1ABE-5DCE8C66CADF}"/>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1BFE3BCB-28E4-39EE-C96B-B10189621267}"/>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AA828B63-E3D8-A44B-995E-8FB892D80980}"/>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2F75C7D1-33DF-6098-FE5D-FB7579E7E7B0}"/>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DDBA7774-10E2-42F9-2BCD-CA940B22C9A5}"/>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B385F19F-2194-FF99-65FF-C599740B4AA7}"/>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131A185C-3A8C-0FA5-25CE-6E2EB7BA58E4}"/>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C3392457-DAAA-2894-98DB-1A7DFCE88380}"/>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4A0507A9-27EA-FB5C-3AA6-13A0FAB65294}"/>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513347384"/>
      </p:ext>
    </p:extLst>
  </p:cSld>
  <p:clrMapOvr>
    <a:masterClrMapping/>
  </p:clrMapOvr>
  <p:transition spd="med" advClick="0" advTm="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733639" y="816814"/>
            <a:ext cx="6509005" cy="904132"/>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Χαμηλής Τάσης</a:t>
            </a:r>
          </a:p>
          <a:p>
            <a:pPr defTabSz="469009">
              <a:lnSpc>
                <a:spcPct val="80000"/>
              </a:lnSpc>
              <a:defRPr sz="1800"/>
            </a:pPr>
            <a:r>
              <a:rPr lang="es-ES" sz="2250" dirty="0">
                <a:solidFill>
                  <a:srgbClr val="53585F"/>
                </a:solidFill>
                <a:latin typeface="Proxima Nova Semibold"/>
                <a:ea typeface="Gotham Book" charset="0"/>
                <a:cs typeface="Gotham Book" charset="0"/>
                <a:sym typeface="Proxima Nova Light"/>
              </a:rPr>
              <a:t>SUNLIGHT </a:t>
            </a:r>
            <a:r>
              <a:rPr lang="en-US" sz="2250" dirty="0">
                <a:solidFill>
                  <a:srgbClr val="53585F"/>
                </a:solidFill>
                <a:latin typeface="Proxima Nova Semibold"/>
                <a:ea typeface="Gotham Book" charset="0"/>
                <a:cs typeface="Gotham Book" charset="0"/>
                <a:sym typeface="Proxima Nova Light"/>
              </a:rPr>
              <a:t>– </a:t>
            </a:r>
            <a:r>
              <a:rPr lang="el-GR" sz="2250" dirty="0">
                <a:solidFill>
                  <a:srgbClr val="53585F"/>
                </a:solidFill>
                <a:latin typeface="Proxima Nova Semibold"/>
                <a:ea typeface="Gotham Book" charset="0"/>
                <a:cs typeface="Gotham Book" charset="0"/>
                <a:sym typeface="Proxima Nova Light"/>
              </a:rPr>
              <a:t>ΒΕΡΓΙΝΑ – </a:t>
            </a:r>
            <a:r>
              <a:rPr lang="es-ES" sz="2250" dirty="0">
                <a:solidFill>
                  <a:srgbClr val="53585F"/>
                </a:solidFill>
                <a:latin typeface="Proxima Nova Semibold"/>
                <a:ea typeface="Gotham Book" charset="0"/>
                <a:cs typeface="Gotham Book" charset="0"/>
                <a:sym typeface="Proxima Nova Light"/>
              </a:rPr>
              <a:t>INTERPLAST</a:t>
            </a: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ΒΙΟΑΕΡΙΟ ΠΕΛΛΑΣ – ΒΙΟΑΕΡΙΟ </a:t>
            </a:r>
            <a:r>
              <a:rPr lang="es-ES" sz="2250" dirty="0">
                <a:solidFill>
                  <a:srgbClr val="53585F"/>
                </a:solidFill>
                <a:latin typeface="Proxima Nova Semibold"/>
                <a:ea typeface="Gotham Book" charset="0"/>
                <a:cs typeface="Gotham Book" charset="0"/>
                <a:sym typeface="Proxima Nova Light"/>
              </a:rPr>
              <a:t>BLUE ENERGY</a:t>
            </a:r>
            <a:endParaRPr lang="en-US" sz="2250" dirty="0">
              <a:solidFill>
                <a:srgbClr val="53585F"/>
              </a:solidFill>
              <a:latin typeface="Proxima Nova Semibold"/>
              <a:ea typeface="Gotham Book" charset="0"/>
              <a:cs typeface="Gotham Book" charset="0"/>
              <a:sym typeface="Proxima Nova Light"/>
            </a:endParaRPr>
          </a:p>
        </p:txBody>
      </p:sp>
      <p:pic>
        <p:nvPicPr>
          <p:cNvPr id="4" name="Εικόνα 3">
            <a:extLst>
              <a:ext uri="{FF2B5EF4-FFF2-40B4-BE49-F238E27FC236}">
                <a16:creationId xmlns:a16="http://schemas.microsoft.com/office/drawing/2014/main" xmlns="" id="{FF287265-1CF0-4D03-9592-D16F57A6C6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036" y="1816554"/>
            <a:ext cx="3541655" cy="4722207"/>
          </a:xfrm>
          <a:prstGeom prst="rect">
            <a:avLst/>
          </a:prstGeom>
        </p:spPr>
      </p:pic>
      <p:grpSp>
        <p:nvGrpSpPr>
          <p:cNvPr id="3" name="Group 2">
            <a:extLst>
              <a:ext uri="{FF2B5EF4-FFF2-40B4-BE49-F238E27FC236}">
                <a16:creationId xmlns:a16="http://schemas.microsoft.com/office/drawing/2014/main" xmlns="" id="{4A0613C4-FF1B-6AF2-B099-504343EFE16D}"/>
              </a:ext>
            </a:extLst>
          </p:cNvPr>
          <p:cNvGrpSpPr/>
          <p:nvPr/>
        </p:nvGrpSpPr>
        <p:grpSpPr>
          <a:xfrm>
            <a:off x="0" y="0"/>
            <a:ext cx="1424090" cy="730598"/>
            <a:chOff x="0" y="0"/>
            <a:chExt cx="3848100" cy="2247900"/>
          </a:xfrm>
        </p:grpSpPr>
        <p:sp>
          <p:nvSpPr>
            <p:cNvPr id="5" name="Shape 194">
              <a:extLst>
                <a:ext uri="{FF2B5EF4-FFF2-40B4-BE49-F238E27FC236}">
                  <a16:creationId xmlns:a16="http://schemas.microsoft.com/office/drawing/2014/main" xmlns="" id="{D00DA163-DE9C-0288-486B-627FD0EA1FF9}"/>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AE34FB7D-50BE-7BE6-231E-522E2F1EB329}"/>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8DE59C5C-FEAC-8AA8-2B3B-9D9AC8143BAB}"/>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DF1A8992-CA99-FAAF-C49F-E0658C0DD9AD}"/>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F499AAEB-5014-6661-4551-351D650B50A4}"/>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9ECB0108-8BAA-026B-93E1-32086403EBFF}"/>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76A1060B-2A4D-C8B9-692C-D5E98057D99B}"/>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7617CF25-F76F-7E28-7EF7-166E89BFFF33}"/>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96A3AC48-7F49-572E-63B9-7CFA498BFCA9}"/>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67E79AEF-E20A-AECA-095F-0D090BFD93EB}"/>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A618224D-BEA4-D831-A811-95134ED9FDFB}"/>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2ED51B08-4E56-A094-9F13-4561959CCFE1}"/>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E9B17064-56A2-7A25-FD66-86950DB1D77D}"/>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BBAEC92B-DB46-40CE-676B-AF170F1F769F}"/>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83487FF1-0B50-E692-B1CB-32D18E43F8F3}"/>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036F8F50-5295-9ED5-F1B7-F39C7B73C1B7}"/>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AC7640E5-A8F3-9B4B-465E-79EF272B1A1F}"/>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6C7A8CAE-CBC5-22DE-1E0D-E8FE8BA68DC3}"/>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A274B054-EB58-2784-E550-E8679A9294D2}"/>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5F3B67EC-AD66-601B-AD3C-F0C086DC435D}"/>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910D7013-B1E2-ACFB-3C8F-F11A244FBD17}"/>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7D30053F-0FC4-CD98-6F94-01E3E7C38ED4}"/>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446338C0-15A1-3A7B-6CFD-BFD4EB5B4E02}"/>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0AA4B37E-B4FE-F80A-125E-B9F8D36E1012}"/>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03256E8C-9055-B619-AAEF-626199FC651B}"/>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193C088F-9AFC-30C9-04AA-9C35096919DD}"/>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C7242B76-C9A8-2A40-542B-BF2BC3675F5A}"/>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714F397E-46D2-479B-C39B-F85C5117FFED}"/>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955540AD-5DFB-E75D-ACA3-B64CBB0341DB}"/>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B1E9005D-F1F5-A6D9-9F5D-563819DB4DFD}"/>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79F41D09-35E6-3283-5664-8659CB58C508}"/>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4996524B-E703-EE01-6BC5-1F449760DB1B}"/>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AFC142F4-B63D-F73A-1080-941913E21EF0}"/>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69E72F62-57B9-A291-1B10-7CEFE0D3A290}"/>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EE9303E6-CFD9-5CDE-A4D6-9EA54DDBCC37}"/>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800C75D1-A2CE-E9D3-4D7C-109643A45F30}"/>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8F6B952F-3A0D-F667-0912-6B04156F20A0}"/>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9A8C97F1-5597-69FB-B507-E4C7F350A489}"/>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8462C3D0-9A9E-1163-7F38-AF5CD5CA040B}"/>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4D7F5B0F-0F66-713D-FDA3-32528E35A228}"/>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68813475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856128" y="794483"/>
            <a:ext cx="6509005" cy="904132"/>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Χαμηλής Τάσης</a:t>
            </a: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ΧΑΙΤΟΓΛΟΥ – ΜΕΤΕΚΟ – ΕΛΙΝΑ</a:t>
            </a: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ΑΝΑΚΥΚΛΩΣΗ ΠΑΧΟΥΜΗΣ – ΚΕΣ ΣΙΝΔΟΥ</a:t>
            </a:r>
            <a:endParaRPr lang="en-US" sz="2250" dirty="0">
              <a:solidFill>
                <a:srgbClr val="53585F"/>
              </a:solidFill>
              <a:latin typeface="Proxima Nova Semibold"/>
              <a:ea typeface="Gotham Book" charset="0"/>
              <a:cs typeface="Gotham Book" charset="0"/>
              <a:sym typeface="Proxima Nova Light"/>
            </a:endParaRPr>
          </a:p>
        </p:txBody>
      </p:sp>
      <p:pic>
        <p:nvPicPr>
          <p:cNvPr id="5" name="Picture 4" descr="A room with white walls and red boxes&#10;&#10;Description automatically generated">
            <a:extLst>
              <a:ext uri="{FF2B5EF4-FFF2-40B4-BE49-F238E27FC236}">
                <a16:creationId xmlns:a16="http://schemas.microsoft.com/office/drawing/2014/main" xmlns="" id="{7BDD3301-7274-D0A7-86E5-5793A072C2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1530" y="1653267"/>
            <a:ext cx="3270658" cy="4360877"/>
          </a:xfrm>
          <a:prstGeom prst="rect">
            <a:avLst/>
          </a:prstGeom>
        </p:spPr>
      </p:pic>
      <p:pic>
        <p:nvPicPr>
          <p:cNvPr id="7" name="Picture 6" descr="A room with a door and a few red boxes&#10;&#10;Description automatically generated">
            <a:extLst>
              <a:ext uri="{FF2B5EF4-FFF2-40B4-BE49-F238E27FC236}">
                <a16:creationId xmlns:a16="http://schemas.microsoft.com/office/drawing/2014/main" xmlns="" id="{A10C79FF-7CA0-1681-081F-2D0D3E1A8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1888" y="1653267"/>
            <a:ext cx="3270657" cy="4360876"/>
          </a:xfrm>
          <a:prstGeom prst="rect">
            <a:avLst/>
          </a:prstGeom>
        </p:spPr>
      </p:pic>
      <p:grpSp>
        <p:nvGrpSpPr>
          <p:cNvPr id="3" name="Group 2">
            <a:extLst>
              <a:ext uri="{FF2B5EF4-FFF2-40B4-BE49-F238E27FC236}">
                <a16:creationId xmlns:a16="http://schemas.microsoft.com/office/drawing/2014/main" xmlns="" id="{EF1B4580-7052-3C97-D972-BDEB2BC14B7E}"/>
              </a:ext>
            </a:extLst>
          </p:cNvPr>
          <p:cNvGrpSpPr/>
          <p:nvPr/>
        </p:nvGrpSpPr>
        <p:grpSpPr>
          <a:xfrm>
            <a:off x="0" y="0"/>
            <a:ext cx="1424090" cy="730598"/>
            <a:chOff x="0" y="0"/>
            <a:chExt cx="3848100" cy="2247900"/>
          </a:xfrm>
        </p:grpSpPr>
        <p:sp>
          <p:nvSpPr>
            <p:cNvPr id="4" name="Shape 194">
              <a:extLst>
                <a:ext uri="{FF2B5EF4-FFF2-40B4-BE49-F238E27FC236}">
                  <a16:creationId xmlns:a16="http://schemas.microsoft.com/office/drawing/2014/main" xmlns="" id="{01C6BE0C-CE95-37C1-4C85-641B151D498B}"/>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991757D3-79D3-22CD-91DD-20AF791CA811}"/>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95">
              <a:extLst>
                <a:ext uri="{FF2B5EF4-FFF2-40B4-BE49-F238E27FC236}">
                  <a16:creationId xmlns:a16="http://schemas.microsoft.com/office/drawing/2014/main" xmlns="" id="{7E5C226E-8E37-E713-ED87-8C7D3BA0D46C}"/>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9">
              <a:extLst>
                <a:ext uri="{FF2B5EF4-FFF2-40B4-BE49-F238E27FC236}">
                  <a16:creationId xmlns:a16="http://schemas.microsoft.com/office/drawing/2014/main" xmlns="" id="{11BBC99F-7E49-A2B2-8082-FF4AA69DB053}"/>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0">
              <a:extLst>
                <a:ext uri="{FF2B5EF4-FFF2-40B4-BE49-F238E27FC236}">
                  <a16:creationId xmlns:a16="http://schemas.microsoft.com/office/drawing/2014/main" xmlns="" id="{866784C5-7537-6635-9BB1-F0824F981EE3}"/>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1">
              <a:extLst>
                <a:ext uri="{FF2B5EF4-FFF2-40B4-BE49-F238E27FC236}">
                  <a16:creationId xmlns:a16="http://schemas.microsoft.com/office/drawing/2014/main" xmlns="" id="{2F5E7EE4-610B-CC04-838D-7AD09B2AA84E}"/>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2">
              <a:extLst>
                <a:ext uri="{FF2B5EF4-FFF2-40B4-BE49-F238E27FC236}">
                  <a16:creationId xmlns:a16="http://schemas.microsoft.com/office/drawing/2014/main" xmlns="" id="{19015FDC-0B70-D6F8-4E02-3F4CB90F1074}"/>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3">
              <a:extLst>
                <a:ext uri="{FF2B5EF4-FFF2-40B4-BE49-F238E27FC236}">
                  <a16:creationId xmlns:a16="http://schemas.microsoft.com/office/drawing/2014/main" xmlns="" id="{345AB371-A797-4556-4DE3-2C3C20BA64F3}"/>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4">
              <a:extLst>
                <a:ext uri="{FF2B5EF4-FFF2-40B4-BE49-F238E27FC236}">
                  <a16:creationId xmlns:a16="http://schemas.microsoft.com/office/drawing/2014/main" xmlns="" id="{EFD184EC-B8E0-4455-1952-56907310D008}"/>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96">
              <a:extLst>
                <a:ext uri="{FF2B5EF4-FFF2-40B4-BE49-F238E27FC236}">
                  <a16:creationId xmlns:a16="http://schemas.microsoft.com/office/drawing/2014/main" xmlns="" id="{53C32B4E-8DB0-8ADD-1AAE-92F8670DE756}"/>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6">
              <a:extLst>
                <a:ext uri="{FF2B5EF4-FFF2-40B4-BE49-F238E27FC236}">
                  <a16:creationId xmlns:a16="http://schemas.microsoft.com/office/drawing/2014/main" xmlns="" id="{122F9E55-6728-8DF1-825B-F268819C2289}"/>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7">
              <a:extLst>
                <a:ext uri="{FF2B5EF4-FFF2-40B4-BE49-F238E27FC236}">
                  <a16:creationId xmlns:a16="http://schemas.microsoft.com/office/drawing/2014/main" xmlns="" id="{FB0C0D1E-3C4F-5B1C-E46A-012780D5F20C}"/>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8">
              <a:extLst>
                <a:ext uri="{FF2B5EF4-FFF2-40B4-BE49-F238E27FC236}">
                  <a16:creationId xmlns:a16="http://schemas.microsoft.com/office/drawing/2014/main" xmlns="" id="{C66F8070-489B-62C9-7E2A-9ECFD8222C07}"/>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97">
              <a:extLst>
                <a:ext uri="{FF2B5EF4-FFF2-40B4-BE49-F238E27FC236}">
                  <a16:creationId xmlns:a16="http://schemas.microsoft.com/office/drawing/2014/main" xmlns="" id="{5435C116-9A01-9A78-C9DB-DEC1F36EED1B}"/>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0">
              <a:extLst>
                <a:ext uri="{FF2B5EF4-FFF2-40B4-BE49-F238E27FC236}">
                  <a16:creationId xmlns:a16="http://schemas.microsoft.com/office/drawing/2014/main" xmlns="" id="{70333AB7-773A-E10B-EFAA-D81EF41F18F3}"/>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1">
              <a:extLst>
                <a:ext uri="{FF2B5EF4-FFF2-40B4-BE49-F238E27FC236}">
                  <a16:creationId xmlns:a16="http://schemas.microsoft.com/office/drawing/2014/main" xmlns="" id="{3C6D4DB0-CB48-21A6-6D6B-6C6CB830954C}"/>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98">
              <a:extLst>
                <a:ext uri="{FF2B5EF4-FFF2-40B4-BE49-F238E27FC236}">
                  <a16:creationId xmlns:a16="http://schemas.microsoft.com/office/drawing/2014/main" xmlns="" id="{86A98F27-FF22-8471-EC87-E48586A94C67}"/>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3">
              <a:extLst>
                <a:ext uri="{FF2B5EF4-FFF2-40B4-BE49-F238E27FC236}">
                  <a16:creationId xmlns:a16="http://schemas.microsoft.com/office/drawing/2014/main" xmlns="" id="{1E572F2E-130B-C385-3D52-6C98A4CDCD0D}"/>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4">
              <a:extLst>
                <a:ext uri="{FF2B5EF4-FFF2-40B4-BE49-F238E27FC236}">
                  <a16:creationId xmlns:a16="http://schemas.microsoft.com/office/drawing/2014/main" xmlns="" id="{C8ED819A-B370-ECF6-1E76-326C8B1B3D18}"/>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5">
              <a:extLst>
                <a:ext uri="{FF2B5EF4-FFF2-40B4-BE49-F238E27FC236}">
                  <a16:creationId xmlns:a16="http://schemas.microsoft.com/office/drawing/2014/main" xmlns="" id="{D3DD9E07-502D-8D31-10BD-1297A9348696}"/>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6">
              <a:extLst>
                <a:ext uri="{FF2B5EF4-FFF2-40B4-BE49-F238E27FC236}">
                  <a16:creationId xmlns:a16="http://schemas.microsoft.com/office/drawing/2014/main" xmlns="" id="{2F08AC1F-F1BE-13BD-F282-CAB4CB1306B9}"/>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7">
              <a:extLst>
                <a:ext uri="{FF2B5EF4-FFF2-40B4-BE49-F238E27FC236}">
                  <a16:creationId xmlns:a16="http://schemas.microsoft.com/office/drawing/2014/main" xmlns="" id="{B2553E9E-4186-FB4E-AC61-C09EC057B312}"/>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8">
              <a:extLst>
                <a:ext uri="{FF2B5EF4-FFF2-40B4-BE49-F238E27FC236}">
                  <a16:creationId xmlns:a16="http://schemas.microsoft.com/office/drawing/2014/main" xmlns="" id="{CC264A39-660C-D624-3035-C3EFF34F23CC}"/>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9">
              <a:extLst>
                <a:ext uri="{FF2B5EF4-FFF2-40B4-BE49-F238E27FC236}">
                  <a16:creationId xmlns:a16="http://schemas.microsoft.com/office/drawing/2014/main" xmlns="" id="{59B35D47-8731-9307-FE4A-6AA169AEED9F}"/>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0">
              <a:extLst>
                <a:ext uri="{FF2B5EF4-FFF2-40B4-BE49-F238E27FC236}">
                  <a16:creationId xmlns:a16="http://schemas.microsoft.com/office/drawing/2014/main" xmlns="" id="{8BB9089C-20BA-8A30-373C-4B3BCC1EE2EB}"/>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1">
              <a:extLst>
                <a:ext uri="{FF2B5EF4-FFF2-40B4-BE49-F238E27FC236}">
                  <a16:creationId xmlns:a16="http://schemas.microsoft.com/office/drawing/2014/main" xmlns="" id="{371BFDBE-940D-F4C1-1A99-A0870611ABD4}"/>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199">
              <a:extLst>
                <a:ext uri="{FF2B5EF4-FFF2-40B4-BE49-F238E27FC236}">
                  <a16:creationId xmlns:a16="http://schemas.microsoft.com/office/drawing/2014/main" xmlns="" id="{BDAE7CEF-D981-96F6-0484-2F7548741BF9}"/>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3" name="Shape 33">
              <a:extLst>
                <a:ext uri="{FF2B5EF4-FFF2-40B4-BE49-F238E27FC236}">
                  <a16:creationId xmlns:a16="http://schemas.microsoft.com/office/drawing/2014/main" xmlns="" id="{4FF97B20-57D1-90B4-6A24-A17762034CEB}"/>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4" name="Shape 34">
              <a:extLst>
                <a:ext uri="{FF2B5EF4-FFF2-40B4-BE49-F238E27FC236}">
                  <a16:creationId xmlns:a16="http://schemas.microsoft.com/office/drawing/2014/main" xmlns="" id="{BB47CF2B-3D43-4CCA-AAFC-4D4FDFC13FD8}"/>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00">
              <a:extLst>
                <a:ext uri="{FF2B5EF4-FFF2-40B4-BE49-F238E27FC236}">
                  <a16:creationId xmlns:a16="http://schemas.microsoft.com/office/drawing/2014/main" xmlns="" id="{9E6C45CA-DD79-93EA-280F-24C04119081D}"/>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6">
              <a:extLst>
                <a:ext uri="{FF2B5EF4-FFF2-40B4-BE49-F238E27FC236}">
                  <a16:creationId xmlns:a16="http://schemas.microsoft.com/office/drawing/2014/main" xmlns="" id="{504935BD-93E0-2180-B8A0-B6DEEF8A014C}"/>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7">
              <a:extLst>
                <a:ext uri="{FF2B5EF4-FFF2-40B4-BE49-F238E27FC236}">
                  <a16:creationId xmlns:a16="http://schemas.microsoft.com/office/drawing/2014/main" xmlns="" id="{F2BAE66E-236C-B2B4-F2D8-E403F252B983}"/>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8">
              <a:extLst>
                <a:ext uri="{FF2B5EF4-FFF2-40B4-BE49-F238E27FC236}">
                  <a16:creationId xmlns:a16="http://schemas.microsoft.com/office/drawing/2014/main" xmlns="" id="{C9715F2D-4965-6471-CAB4-B26933E62DD2}"/>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9" name="Shape 39">
              <a:extLst>
                <a:ext uri="{FF2B5EF4-FFF2-40B4-BE49-F238E27FC236}">
                  <a16:creationId xmlns:a16="http://schemas.microsoft.com/office/drawing/2014/main" xmlns="" id="{8B2C4052-6745-CFB2-64CF-6E7FC3DBEA66}"/>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0">
              <a:extLst>
                <a:ext uri="{FF2B5EF4-FFF2-40B4-BE49-F238E27FC236}">
                  <a16:creationId xmlns:a16="http://schemas.microsoft.com/office/drawing/2014/main" xmlns="" id="{369A646E-56B7-E23A-083B-A220FCD771AF}"/>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1">
              <a:extLst>
                <a:ext uri="{FF2B5EF4-FFF2-40B4-BE49-F238E27FC236}">
                  <a16:creationId xmlns:a16="http://schemas.microsoft.com/office/drawing/2014/main" xmlns="" id="{3B78D292-BABC-F566-26F0-2089F3DF2954}"/>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2">
              <a:extLst>
                <a:ext uri="{FF2B5EF4-FFF2-40B4-BE49-F238E27FC236}">
                  <a16:creationId xmlns:a16="http://schemas.microsoft.com/office/drawing/2014/main" xmlns="" id="{B52ED64C-767B-B6B6-CCA9-6C7CACDC12A3}"/>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3">
              <a:extLst>
                <a:ext uri="{FF2B5EF4-FFF2-40B4-BE49-F238E27FC236}">
                  <a16:creationId xmlns:a16="http://schemas.microsoft.com/office/drawing/2014/main" xmlns="" id="{8EC522CA-800E-67E7-0133-4DB711308953}"/>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4">
              <a:extLst>
                <a:ext uri="{FF2B5EF4-FFF2-40B4-BE49-F238E27FC236}">
                  <a16:creationId xmlns:a16="http://schemas.microsoft.com/office/drawing/2014/main" xmlns="" id="{19827916-5B56-5F49-5C82-CE15402D453F}"/>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5">
              <a:extLst>
                <a:ext uri="{FF2B5EF4-FFF2-40B4-BE49-F238E27FC236}">
                  <a16:creationId xmlns:a16="http://schemas.microsoft.com/office/drawing/2014/main" xmlns="" id="{5936F411-D486-3172-FB19-0D0135D17E64}"/>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323613510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944349" y="811494"/>
            <a:ext cx="6509005" cy="904132"/>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Χαμηλής Τάσης</a:t>
            </a: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ΑΣΠΙΣ - ΚΡΟΝΟΣ ΚΥΤΙΟΠΟΙΙΟ - </a:t>
            </a:r>
            <a:r>
              <a:rPr lang="es-ES" sz="2250" dirty="0">
                <a:solidFill>
                  <a:srgbClr val="53585F"/>
                </a:solidFill>
                <a:latin typeface="Proxima Nova Semibold"/>
                <a:ea typeface="Gotham Book" charset="0"/>
                <a:cs typeface="Gotham Book" charset="0"/>
                <a:sym typeface="Proxima Nova Light"/>
              </a:rPr>
              <a:t>RF FRUITS</a:t>
            </a:r>
          </a:p>
          <a:p>
            <a:pPr defTabSz="469009">
              <a:lnSpc>
                <a:spcPct val="80000"/>
              </a:lnSpc>
              <a:defRPr sz="1800"/>
            </a:pPr>
            <a:r>
              <a:rPr lang="es-ES" sz="2250" dirty="0">
                <a:solidFill>
                  <a:srgbClr val="53585F"/>
                </a:solidFill>
                <a:latin typeface="Proxima Nova Semibold"/>
                <a:ea typeface="Gotham Book" charset="0"/>
                <a:cs typeface="Gotham Book" charset="0"/>
                <a:sym typeface="Proxima Nova Light"/>
              </a:rPr>
              <a:t>MS FRUIT</a:t>
            </a:r>
            <a:r>
              <a:rPr lang="el-GR" sz="2250" dirty="0">
                <a:solidFill>
                  <a:srgbClr val="53585F"/>
                </a:solidFill>
                <a:latin typeface="Proxima Nova Semibold"/>
                <a:ea typeface="Gotham Book" charset="0"/>
                <a:cs typeface="Gotham Book" charset="0"/>
                <a:sym typeface="Proxima Nova Light"/>
              </a:rPr>
              <a:t> –</a:t>
            </a:r>
            <a:r>
              <a:rPr lang="es-ES" sz="2250" dirty="0">
                <a:solidFill>
                  <a:srgbClr val="53585F"/>
                </a:solidFill>
                <a:latin typeface="Proxima Nova Semibold"/>
                <a:ea typeface="Gotham Book" charset="0"/>
                <a:cs typeface="Gotham Book" charset="0"/>
                <a:sym typeface="Proxima Nova Light"/>
              </a:rPr>
              <a:t> AGROTECH </a:t>
            </a:r>
            <a:r>
              <a:rPr lang="el-GR" sz="2250" dirty="0">
                <a:solidFill>
                  <a:srgbClr val="53585F"/>
                </a:solidFill>
                <a:latin typeface="Proxima Nova Semibold"/>
                <a:ea typeface="Gotham Book" charset="0"/>
                <a:cs typeface="Gotham Book" charset="0"/>
                <a:sym typeface="Proxima Nova Light"/>
              </a:rPr>
              <a:t>- ΠΑΠΑΓΙΑΝΝΗ</a:t>
            </a:r>
            <a:endParaRPr lang="en-US" sz="2250" dirty="0">
              <a:solidFill>
                <a:srgbClr val="53585F"/>
              </a:solidFill>
              <a:latin typeface="Proxima Nova Semibold"/>
              <a:ea typeface="Gotham Book" charset="0"/>
              <a:cs typeface="Gotham Book" charset="0"/>
              <a:sym typeface="Proxima Nova Light"/>
            </a:endParaRPr>
          </a:p>
        </p:txBody>
      </p:sp>
      <p:pic>
        <p:nvPicPr>
          <p:cNvPr id="4" name="Picture 3" descr="A yellow lockers in a room&#10;&#10;Description automatically generated">
            <a:extLst>
              <a:ext uri="{FF2B5EF4-FFF2-40B4-BE49-F238E27FC236}">
                <a16:creationId xmlns:a16="http://schemas.microsoft.com/office/drawing/2014/main" xmlns="" id="{1FEC76CC-BA7C-E33B-A65B-1B5EBCBD3B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14542" y="2303859"/>
            <a:ext cx="4469948" cy="3352461"/>
          </a:xfrm>
          <a:prstGeom prst="rect">
            <a:avLst/>
          </a:prstGeom>
        </p:spPr>
      </p:pic>
      <p:grpSp>
        <p:nvGrpSpPr>
          <p:cNvPr id="3" name="Group 2">
            <a:extLst>
              <a:ext uri="{FF2B5EF4-FFF2-40B4-BE49-F238E27FC236}">
                <a16:creationId xmlns:a16="http://schemas.microsoft.com/office/drawing/2014/main" xmlns="" id="{8DE778DE-AF17-C93F-B031-BA77E6E124D4}"/>
              </a:ext>
            </a:extLst>
          </p:cNvPr>
          <p:cNvGrpSpPr/>
          <p:nvPr/>
        </p:nvGrpSpPr>
        <p:grpSpPr>
          <a:xfrm>
            <a:off x="0" y="0"/>
            <a:ext cx="1424090" cy="730598"/>
            <a:chOff x="0" y="0"/>
            <a:chExt cx="3848100" cy="2247900"/>
          </a:xfrm>
        </p:grpSpPr>
        <p:sp>
          <p:nvSpPr>
            <p:cNvPr id="5" name="Shape 194">
              <a:extLst>
                <a:ext uri="{FF2B5EF4-FFF2-40B4-BE49-F238E27FC236}">
                  <a16:creationId xmlns:a16="http://schemas.microsoft.com/office/drawing/2014/main" xmlns="" id="{7941DA90-D9A5-C01F-B588-C320265A820C}"/>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12209239-C4B4-4F55-FDAF-C4EBB89AC660}"/>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BF707E36-B256-E3A4-C18E-C3D325D2A5D4}"/>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BC84922C-E3D7-C1F7-2AF9-616853B94594}"/>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3C1D4A94-F44A-9957-0EE5-B02CF1A27380}"/>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0C1ABB02-2AA6-0BCF-3D5C-F35CC8F99E4B}"/>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E6607EE0-C9F4-4D43-85AD-A8148B4286EF}"/>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550B737C-6C70-963B-00C4-8A42C223ADC5}"/>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36D5E1E7-01E4-9D91-48CC-649A1E0754ED}"/>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DB2A688F-F1D1-57F6-7DE3-A069122E395D}"/>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A3437560-DF72-2D51-E593-58EF97D34335}"/>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E358C1B7-BAB5-0E37-05DB-D98946499FB5}"/>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5409229C-F128-D94E-87A2-0E1492920715}"/>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9922B402-BA5E-0DBC-DA4A-928080AC0BFA}"/>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FE1277D0-83A7-4CE5-8FB1-A7C3556DE607}"/>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F7B168BE-214A-A811-1E56-58DBAA91AAB9}"/>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88A20A1B-FEEE-DA8E-8162-71A2B2ED68CF}"/>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47B9AF87-FE64-51FB-FB5D-F4ED82742A09}"/>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C3CD3ED0-90A7-883B-5DD4-F80E9AD55546}"/>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9AC6CDEC-590F-44B6-2A50-5700AB72F034}"/>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B491205A-D8DF-D823-DC70-10FC97DA9F20}"/>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6864F2AC-7DE1-BBBE-D3A3-D88E370AE32F}"/>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F12D617A-0B2C-14A0-FC89-AF23CBEE6934}"/>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B8326814-D922-E6EA-8494-8C40EFF9CDD1}"/>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207FB5BB-41CD-6EFA-CEB7-3BF32002C2D0}"/>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35E7E1FE-6F1A-2E8D-C85F-F61BE36F5ADE}"/>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0CE06E15-98C0-CF01-BB31-5C705B3FE804}"/>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BA108C71-1C4F-A349-EF65-02FA182822FC}"/>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29464DA4-6914-04CA-EEA5-0A617501ECF4}"/>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8412FFF9-7C7A-7C2F-0AF4-EA722CA2C0E8}"/>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74D18D2D-1B1C-53E0-FEDF-9634B1725CD1}"/>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8D305241-2261-668F-C3D1-C960BC9D4042}"/>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38D8E80D-3697-5859-A2AE-F240A219B114}"/>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F79EC74A-7D13-80ED-DC11-7EEA83869F05}"/>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5C6E02A8-48A4-FC76-DF90-0689C1731BE3}"/>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603A6140-41E8-76F2-051E-08F018BEE1BE}"/>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2B7063BF-C534-7298-5CC4-8A6703C9CD48}"/>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BC5C193A-6D5D-0B3F-A080-8652A0570BB5}"/>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64A76419-C76C-6DF7-8533-EF19FC738C6D}"/>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D1FB9558-E1E2-F3AF-2041-59C091DA62B9}"/>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335752718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944349" y="672995"/>
            <a:ext cx="6509005" cy="1181131"/>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Μέσης Τάσης</a:t>
            </a:r>
            <a:endParaRPr lang="en-US" sz="2540" dirty="0">
              <a:solidFill>
                <a:srgbClr val="53585F"/>
              </a:solidFill>
              <a:latin typeface="Proxima Nova Semibold"/>
              <a:ea typeface="Gotham Book" charset="0"/>
              <a:cs typeface="Gotham Book" charset="0"/>
              <a:sym typeface="Proxima Nova Light"/>
            </a:endParaRP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ΣΟΥΛΗΣ Α.Ε – ΠΑΤΣΙΔΗΣ Α.Ε. -  </a:t>
            </a:r>
            <a:r>
              <a:rPr lang="es-ES" sz="2250" dirty="0">
                <a:solidFill>
                  <a:srgbClr val="53585F"/>
                </a:solidFill>
                <a:latin typeface="Proxima Nova Semibold"/>
                <a:ea typeface="Gotham Book" charset="0"/>
                <a:cs typeface="Gotham Book" charset="0"/>
                <a:sym typeface="Proxima Nova Light"/>
              </a:rPr>
              <a:t>RONTIS HELLAS</a:t>
            </a:r>
            <a:r>
              <a:rPr lang="el-GR" sz="2250" dirty="0">
                <a:solidFill>
                  <a:srgbClr val="53585F"/>
                </a:solidFill>
                <a:latin typeface="Proxima Nova Semibold"/>
                <a:ea typeface="Gotham Book" charset="0"/>
                <a:cs typeface="Gotham Book" charset="0"/>
                <a:sym typeface="Proxima Nova Light"/>
              </a:rPr>
              <a:t> </a:t>
            </a:r>
            <a:endParaRPr lang="en-US" sz="2250" dirty="0">
              <a:solidFill>
                <a:srgbClr val="53585F"/>
              </a:solidFill>
              <a:latin typeface="Proxima Nova Semibold"/>
              <a:ea typeface="Gotham Book" charset="0"/>
              <a:cs typeface="Gotham Book" charset="0"/>
              <a:sym typeface="Proxima Nova Light"/>
            </a:endParaRP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ΧΑΡΑΛΑΜΠΙΔΗΣ ΑΕ</a:t>
            </a:r>
            <a:r>
              <a:rPr lang="es-ES" sz="2250" dirty="0">
                <a:solidFill>
                  <a:srgbClr val="53585F"/>
                </a:solidFill>
                <a:latin typeface="Proxima Nova Semibold"/>
                <a:ea typeface="Gotham Book" charset="0"/>
                <a:cs typeface="Gotham Book" charset="0"/>
                <a:sym typeface="Proxima Nova Light"/>
              </a:rPr>
              <a:t> </a:t>
            </a:r>
            <a:r>
              <a:rPr lang="en-US" sz="2250" dirty="0">
                <a:solidFill>
                  <a:srgbClr val="53585F"/>
                </a:solidFill>
                <a:latin typeface="Proxima Nova Semibold"/>
                <a:ea typeface="Gotham Book" charset="0"/>
                <a:cs typeface="Gotham Book" charset="0"/>
                <a:sym typeface="Proxima Nova Light"/>
              </a:rPr>
              <a:t>- </a:t>
            </a:r>
            <a:r>
              <a:rPr lang="es-ES" sz="2250" dirty="0">
                <a:solidFill>
                  <a:srgbClr val="53585F"/>
                </a:solidFill>
                <a:latin typeface="Proxima Nova Semibold"/>
                <a:ea typeface="Gotham Book" charset="0"/>
                <a:cs typeface="Gotham Book" charset="0"/>
                <a:sym typeface="Proxima Nova Light"/>
              </a:rPr>
              <a:t>DEMO</a:t>
            </a:r>
            <a:r>
              <a:rPr lang="el-GR" sz="2250" dirty="0">
                <a:solidFill>
                  <a:srgbClr val="53585F"/>
                </a:solidFill>
                <a:latin typeface="Proxima Nova Semibold"/>
                <a:ea typeface="Gotham Book" charset="0"/>
                <a:cs typeface="Gotham Book" charset="0"/>
                <a:sym typeface="Proxima Nova Light"/>
              </a:rPr>
              <a:t> </a:t>
            </a:r>
            <a:r>
              <a:rPr lang="en-US" sz="2250" dirty="0">
                <a:solidFill>
                  <a:srgbClr val="53585F"/>
                </a:solidFill>
                <a:latin typeface="Proxima Nova Semibold"/>
                <a:ea typeface="Gotham Book" charset="0"/>
                <a:cs typeface="Gotham Book" charset="0"/>
                <a:sym typeface="Proxima Nova Light"/>
              </a:rPr>
              <a:t>- FAMAR</a:t>
            </a:r>
          </a:p>
        </p:txBody>
      </p:sp>
      <p:pic>
        <p:nvPicPr>
          <p:cNvPr id="3" name="Θέση περιεχομένου 3">
            <a:extLst>
              <a:ext uri="{FF2B5EF4-FFF2-40B4-BE49-F238E27FC236}">
                <a16:creationId xmlns:a16="http://schemas.microsoft.com/office/drawing/2014/main" xmlns="" id="{A2024632-AF6E-4C5A-99EF-AE960C5E90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3950" y="1699896"/>
            <a:ext cx="5469282" cy="4101962"/>
          </a:xfrm>
          <a:prstGeom prst="rect">
            <a:avLst/>
          </a:prstGeom>
        </p:spPr>
      </p:pic>
      <p:grpSp>
        <p:nvGrpSpPr>
          <p:cNvPr id="4" name="Group 3">
            <a:extLst>
              <a:ext uri="{FF2B5EF4-FFF2-40B4-BE49-F238E27FC236}">
                <a16:creationId xmlns:a16="http://schemas.microsoft.com/office/drawing/2014/main" xmlns="" id="{AB563633-B14C-8C91-C4F6-027319264E62}"/>
              </a:ext>
            </a:extLst>
          </p:cNvPr>
          <p:cNvGrpSpPr/>
          <p:nvPr/>
        </p:nvGrpSpPr>
        <p:grpSpPr>
          <a:xfrm>
            <a:off x="-2062" y="0"/>
            <a:ext cx="1424090" cy="730598"/>
            <a:chOff x="0" y="0"/>
            <a:chExt cx="3848100" cy="2247900"/>
          </a:xfrm>
        </p:grpSpPr>
        <p:sp>
          <p:nvSpPr>
            <p:cNvPr id="5" name="Shape 194">
              <a:extLst>
                <a:ext uri="{FF2B5EF4-FFF2-40B4-BE49-F238E27FC236}">
                  <a16:creationId xmlns:a16="http://schemas.microsoft.com/office/drawing/2014/main" xmlns="" id="{02CD1564-7ED2-4447-4D6A-7698D5303ED4}"/>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0B348CF0-EB78-CF10-5577-9C576CD12C5C}"/>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66DA4A7F-D085-61ED-823F-4F353DA39A49}"/>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C7CEDF31-70B2-A43E-6756-C47C27B701CF}"/>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7A49246A-BC83-B781-6D25-76925096E9E0}"/>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26542F5F-8CAA-9158-68CC-D3C530AE6ACC}"/>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ACFBFCC0-F8DB-5FF8-9FF6-9DDBA7A2D3A4}"/>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6F4A30EF-6C08-9FC4-C8E7-B6DEF0F9F74D}"/>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8EFE920B-CAC6-F99B-E927-47029D1AC6DA}"/>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362FEECA-53AF-A4D2-B0AA-B2DF6F645897}"/>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145A7908-90B7-DC5A-0261-B355EC11A305}"/>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7F8ACEB5-0083-0A9E-CD2E-F0C0962B7964}"/>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60DCCDC4-1433-40E5-92EA-DB65AFA308A9}"/>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CDFF24F3-99FA-3FEC-6C60-60E31E967A93}"/>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C266860C-A81C-E843-5A5D-A0D553684C68}"/>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AB9AE22E-7EF8-E63D-FB4E-BB40EF1E806D}"/>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F8137173-C700-6573-B747-37384642338D}"/>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9BCACC67-9C57-F685-D44A-99902D277503}"/>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0EB09EFF-B7B9-640A-D94B-39278DA5D845}"/>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2A8CC2FC-B7A2-C4E0-E7B1-085C845D7373}"/>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80AE112E-96F1-C3F4-25A9-4CAA48C6BE3D}"/>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4EE79764-4984-E743-908A-8FF2F32154CA}"/>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B5849FD2-A2C5-F7D8-A9FE-2B7A2AD0A86C}"/>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ECAF9810-93B4-D209-92A0-C2B28819BEED}"/>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7DEE4951-5DD4-F521-DAA4-CD2840911544}"/>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E1D021AB-D935-64AC-ADB9-696CB32C50C0}"/>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40EC79B3-E083-22D9-12A4-B971D2F8C530}"/>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85788E14-DD56-59DC-F93D-6F452E4D9851}"/>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A08E3491-F7A0-2FBD-8F41-027B01ED903C}"/>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3F099C03-DDFE-36CE-9F1F-DCC0DD431344}"/>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A2C15795-5C19-6E0C-23F9-8937A4E7CD26}"/>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1ABBD490-BE5A-E7A7-CB03-FEA1C386E698}"/>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1BC2F390-FABD-C9B2-70A4-55E13AFF30D8}"/>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7BB44799-A546-6494-3F4E-6DD2FD49BCC2}"/>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7251787F-F050-8C93-E326-A96407819B60}"/>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425A719F-E6A9-FB01-E1BC-059CFD00661F}"/>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72FA6ED3-C12E-63E9-BED8-D85501DC50B3}"/>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BF2E5145-952D-E6E1-068C-26CF10CA7A0E}"/>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81340BAD-987F-C732-3DE8-8EEFEFC91EBF}"/>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08249BF6-B2D5-3018-220B-D4C8EEFC32DE}"/>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54604169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3030995" y="734286"/>
            <a:ext cx="6289897" cy="1216845"/>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Μέσης Τάσης</a:t>
            </a: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ΑΜΒΡΟΣΙΑ ΕΠΕ –</a:t>
            </a:r>
            <a:r>
              <a:rPr lang="en-US" sz="2250" dirty="0">
                <a:solidFill>
                  <a:srgbClr val="53585F"/>
                </a:solidFill>
                <a:latin typeface="Proxima Nova Semibold"/>
                <a:ea typeface="Gotham Book" charset="0"/>
                <a:cs typeface="Gotham Book" charset="0"/>
                <a:sym typeface="Proxima Nova Light"/>
              </a:rPr>
              <a:t> </a:t>
            </a:r>
            <a:r>
              <a:rPr lang="el-GR" sz="2250" dirty="0">
                <a:solidFill>
                  <a:srgbClr val="53585F"/>
                </a:solidFill>
                <a:latin typeface="Proxima Nova Semibold"/>
                <a:ea typeface="Gotham Book" charset="0"/>
                <a:cs typeface="Gotham Book" charset="0"/>
                <a:sym typeface="Proxima Nova Light"/>
              </a:rPr>
              <a:t>ΖΩΟΤΡΟΦΕΣ ΔΗΜΗΤΡΑ</a:t>
            </a:r>
            <a:endParaRPr lang="es-ES" sz="2250" dirty="0">
              <a:solidFill>
                <a:srgbClr val="53585F"/>
              </a:solidFill>
              <a:latin typeface="Proxima Nova Semibold"/>
              <a:ea typeface="Gotham Book" charset="0"/>
              <a:cs typeface="Gotham Book" charset="0"/>
              <a:sym typeface="Proxima Nova Light"/>
            </a:endParaRP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ΒΙΟΜΗΧΑΝΙΑ ΑΝΑΚΥΚΛΩΣΗΣ ΚΟΜΟΤΗΝΗΣ</a:t>
            </a:r>
          </a:p>
          <a:p>
            <a:pPr defTabSz="469009">
              <a:lnSpc>
                <a:spcPct val="80000"/>
              </a:lnSpc>
              <a:defRPr sz="1800"/>
            </a:pPr>
            <a:endParaRPr lang="en-US" sz="2540" dirty="0">
              <a:solidFill>
                <a:srgbClr val="53585F"/>
              </a:solidFill>
              <a:latin typeface="Proxima Nova Semibold"/>
              <a:ea typeface="Gotham Book" charset="0"/>
              <a:cs typeface="Gotham Book" charset="0"/>
              <a:sym typeface="Proxima Nova Light"/>
            </a:endParaRPr>
          </a:p>
        </p:txBody>
      </p:sp>
      <p:pic>
        <p:nvPicPr>
          <p:cNvPr id="5" name="Picture 4" descr="A room with white boxes&#10;&#10;Description automatically generated">
            <a:extLst>
              <a:ext uri="{FF2B5EF4-FFF2-40B4-BE49-F238E27FC236}">
                <a16:creationId xmlns:a16="http://schemas.microsoft.com/office/drawing/2014/main" xmlns="" id="{94A3990A-CDF7-ABAD-F3C8-E262EA31F1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1888" y="1602242"/>
            <a:ext cx="2029390" cy="4393807"/>
          </a:xfrm>
          <a:prstGeom prst="rect">
            <a:avLst/>
          </a:prstGeom>
        </p:spPr>
      </p:pic>
      <p:pic>
        <p:nvPicPr>
          <p:cNvPr id="7" name="Picture 6" descr="A room with white cabinets and red lights&#10;&#10;Description automatically generated">
            <a:extLst>
              <a:ext uri="{FF2B5EF4-FFF2-40B4-BE49-F238E27FC236}">
                <a16:creationId xmlns:a16="http://schemas.microsoft.com/office/drawing/2014/main" xmlns="" id="{06ED7657-1996-47FA-5906-C281C22009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2967" y="1602241"/>
            <a:ext cx="2029390" cy="4393808"/>
          </a:xfrm>
          <a:prstGeom prst="rect">
            <a:avLst/>
          </a:prstGeom>
        </p:spPr>
      </p:pic>
      <p:grpSp>
        <p:nvGrpSpPr>
          <p:cNvPr id="3" name="Group 2">
            <a:extLst>
              <a:ext uri="{FF2B5EF4-FFF2-40B4-BE49-F238E27FC236}">
                <a16:creationId xmlns:a16="http://schemas.microsoft.com/office/drawing/2014/main" xmlns="" id="{A79486F5-2D44-D6EE-22EC-78487CD64DAC}"/>
              </a:ext>
            </a:extLst>
          </p:cNvPr>
          <p:cNvGrpSpPr/>
          <p:nvPr/>
        </p:nvGrpSpPr>
        <p:grpSpPr>
          <a:xfrm>
            <a:off x="0" y="0"/>
            <a:ext cx="1424090" cy="730598"/>
            <a:chOff x="0" y="0"/>
            <a:chExt cx="3848100" cy="2247900"/>
          </a:xfrm>
        </p:grpSpPr>
        <p:sp>
          <p:nvSpPr>
            <p:cNvPr id="4" name="Shape 194">
              <a:extLst>
                <a:ext uri="{FF2B5EF4-FFF2-40B4-BE49-F238E27FC236}">
                  <a16:creationId xmlns:a16="http://schemas.microsoft.com/office/drawing/2014/main" xmlns="" id="{F2AAC4FA-7B19-B879-B5F0-1DDAA7037DA5}"/>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1D0DE3EC-C0AF-E159-D7AB-F5A45EEB7248}"/>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95">
              <a:extLst>
                <a:ext uri="{FF2B5EF4-FFF2-40B4-BE49-F238E27FC236}">
                  <a16:creationId xmlns:a16="http://schemas.microsoft.com/office/drawing/2014/main" xmlns="" id="{D30116DD-D59F-A31B-9326-C2F6BC22CFA4}"/>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9">
              <a:extLst>
                <a:ext uri="{FF2B5EF4-FFF2-40B4-BE49-F238E27FC236}">
                  <a16:creationId xmlns:a16="http://schemas.microsoft.com/office/drawing/2014/main" xmlns="" id="{AD89489A-D28D-2C6A-F045-9CC3613E0366}"/>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0">
              <a:extLst>
                <a:ext uri="{FF2B5EF4-FFF2-40B4-BE49-F238E27FC236}">
                  <a16:creationId xmlns:a16="http://schemas.microsoft.com/office/drawing/2014/main" xmlns="" id="{A920740B-902C-5E46-152A-664EBCA8D232}"/>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1">
              <a:extLst>
                <a:ext uri="{FF2B5EF4-FFF2-40B4-BE49-F238E27FC236}">
                  <a16:creationId xmlns:a16="http://schemas.microsoft.com/office/drawing/2014/main" xmlns="" id="{B483540C-1A4C-A37F-CFFA-C49B96EDD3CC}"/>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2">
              <a:extLst>
                <a:ext uri="{FF2B5EF4-FFF2-40B4-BE49-F238E27FC236}">
                  <a16:creationId xmlns:a16="http://schemas.microsoft.com/office/drawing/2014/main" xmlns="" id="{3D64B524-27EB-E667-DF0B-3EC56C63B4BD}"/>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3">
              <a:extLst>
                <a:ext uri="{FF2B5EF4-FFF2-40B4-BE49-F238E27FC236}">
                  <a16:creationId xmlns:a16="http://schemas.microsoft.com/office/drawing/2014/main" xmlns="" id="{5116B734-6B85-8A64-4BA8-6592155E6A4B}"/>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4">
              <a:extLst>
                <a:ext uri="{FF2B5EF4-FFF2-40B4-BE49-F238E27FC236}">
                  <a16:creationId xmlns:a16="http://schemas.microsoft.com/office/drawing/2014/main" xmlns="" id="{132BB689-43FD-BCA3-EA21-AC8912170644}"/>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96">
              <a:extLst>
                <a:ext uri="{FF2B5EF4-FFF2-40B4-BE49-F238E27FC236}">
                  <a16:creationId xmlns:a16="http://schemas.microsoft.com/office/drawing/2014/main" xmlns="" id="{C9785EC9-E527-5F75-DD1F-9CEF97CE474C}"/>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6">
              <a:extLst>
                <a:ext uri="{FF2B5EF4-FFF2-40B4-BE49-F238E27FC236}">
                  <a16:creationId xmlns:a16="http://schemas.microsoft.com/office/drawing/2014/main" xmlns="" id="{0985C0B9-5716-776C-A315-AC39F2B57A9A}"/>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7">
              <a:extLst>
                <a:ext uri="{FF2B5EF4-FFF2-40B4-BE49-F238E27FC236}">
                  <a16:creationId xmlns:a16="http://schemas.microsoft.com/office/drawing/2014/main" xmlns="" id="{EFC32167-440F-3AF5-C6AE-F0BB21D32A9E}"/>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8">
              <a:extLst>
                <a:ext uri="{FF2B5EF4-FFF2-40B4-BE49-F238E27FC236}">
                  <a16:creationId xmlns:a16="http://schemas.microsoft.com/office/drawing/2014/main" xmlns="" id="{F5ACFFE9-ADD0-5014-5D41-F4D1945F0049}"/>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97">
              <a:extLst>
                <a:ext uri="{FF2B5EF4-FFF2-40B4-BE49-F238E27FC236}">
                  <a16:creationId xmlns:a16="http://schemas.microsoft.com/office/drawing/2014/main" xmlns="" id="{2FF725B7-2E81-8A3B-83AD-16ABF2B11F06}"/>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0">
              <a:extLst>
                <a:ext uri="{FF2B5EF4-FFF2-40B4-BE49-F238E27FC236}">
                  <a16:creationId xmlns:a16="http://schemas.microsoft.com/office/drawing/2014/main" xmlns="" id="{CBE66272-FDD4-D37C-A009-88E356E3A8AB}"/>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1">
              <a:extLst>
                <a:ext uri="{FF2B5EF4-FFF2-40B4-BE49-F238E27FC236}">
                  <a16:creationId xmlns:a16="http://schemas.microsoft.com/office/drawing/2014/main" xmlns="" id="{5308A4FE-5C4C-67DD-0071-4BC0744579DA}"/>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98">
              <a:extLst>
                <a:ext uri="{FF2B5EF4-FFF2-40B4-BE49-F238E27FC236}">
                  <a16:creationId xmlns:a16="http://schemas.microsoft.com/office/drawing/2014/main" xmlns="" id="{84AA94AA-3833-CE16-AB41-C0325EF0E8EA}"/>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3">
              <a:extLst>
                <a:ext uri="{FF2B5EF4-FFF2-40B4-BE49-F238E27FC236}">
                  <a16:creationId xmlns:a16="http://schemas.microsoft.com/office/drawing/2014/main" xmlns="" id="{8F6611EA-DBAE-BD5F-FC82-7C088D42E024}"/>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4">
              <a:extLst>
                <a:ext uri="{FF2B5EF4-FFF2-40B4-BE49-F238E27FC236}">
                  <a16:creationId xmlns:a16="http://schemas.microsoft.com/office/drawing/2014/main" xmlns="" id="{A4F75F43-9F75-2DD9-0F4D-D08D57F9D111}"/>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5">
              <a:extLst>
                <a:ext uri="{FF2B5EF4-FFF2-40B4-BE49-F238E27FC236}">
                  <a16:creationId xmlns:a16="http://schemas.microsoft.com/office/drawing/2014/main" xmlns="" id="{5364207C-2A58-6DDF-90B1-8706D63E0510}"/>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6">
              <a:extLst>
                <a:ext uri="{FF2B5EF4-FFF2-40B4-BE49-F238E27FC236}">
                  <a16:creationId xmlns:a16="http://schemas.microsoft.com/office/drawing/2014/main" xmlns="" id="{A26872D8-6B69-1830-0FD7-13E8B96966AC}"/>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7">
              <a:extLst>
                <a:ext uri="{FF2B5EF4-FFF2-40B4-BE49-F238E27FC236}">
                  <a16:creationId xmlns:a16="http://schemas.microsoft.com/office/drawing/2014/main" xmlns="" id="{D4CFCF11-4859-D314-0664-A3D29ED627A9}"/>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8">
              <a:extLst>
                <a:ext uri="{FF2B5EF4-FFF2-40B4-BE49-F238E27FC236}">
                  <a16:creationId xmlns:a16="http://schemas.microsoft.com/office/drawing/2014/main" xmlns="" id="{DC12C695-E34E-89A3-C265-37583812B2A8}"/>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9">
              <a:extLst>
                <a:ext uri="{FF2B5EF4-FFF2-40B4-BE49-F238E27FC236}">
                  <a16:creationId xmlns:a16="http://schemas.microsoft.com/office/drawing/2014/main" xmlns="" id="{C4D98EC1-BAFE-2C4A-F333-4ED7E0B2F871}"/>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0">
              <a:extLst>
                <a:ext uri="{FF2B5EF4-FFF2-40B4-BE49-F238E27FC236}">
                  <a16:creationId xmlns:a16="http://schemas.microsoft.com/office/drawing/2014/main" xmlns="" id="{FF781305-3BF4-77CD-6358-B29C388DE9AF}"/>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1">
              <a:extLst>
                <a:ext uri="{FF2B5EF4-FFF2-40B4-BE49-F238E27FC236}">
                  <a16:creationId xmlns:a16="http://schemas.microsoft.com/office/drawing/2014/main" xmlns="" id="{3B819154-18E2-4F78-288C-273C989539FE}"/>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199">
              <a:extLst>
                <a:ext uri="{FF2B5EF4-FFF2-40B4-BE49-F238E27FC236}">
                  <a16:creationId xmlns:a16="http://schemas.microsoft.com/office/drawing/2014/main" xmlns="" id="{48F66A78-A38E-5D90-DDA8-5F9E2B495167}"/>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3" name="Shape 33">
              <a:extLst>
                <a:ext uri="{FF2B5EF4-FFF2-40B4-BE49-F238E27FC236}">
                  <a16:creationId xmlns:a16="http://schemas.microsoft.com/office/drawing/2014/main" xmlns="" id="{4B2F2E2A-415C-3533-2461-31BB7080AC1B}"/>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4" name="Shape 34">
              <a:extLst>
                <a:ext uri="{FF2B5EF4-FFF2-40B4-BE49-F238E27FC236}">
                  <a16:creationId xmlns:a16="http://schemas.microsoft.com/office/drawing/2014/main" xmlns="" id="{CF98BACE-A61D-18DE-0F89-4DE3A8898B5A}"/>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00">
              <a:extLst>
                <a:ext uri="{FF2B5EF4-FFF2-40B4-BE49-F238E27FC236}">
                  <a16:creationId xmlns:a16="http://schemas.microsoft.com/office/drawing/2014/main" xmlns="" id="{1C933A3F-78CD-BAEA-79C9-E5406A01A393}"/>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6">
              <a:extLst>
                <a:ext uri="{FF2B5EF4-FFF2-40B4-BE49-F238E27FC236}">
                  <a16:creationId xmlns:a16="http://schemas.microsoft.com/office/drawing/2014/main" xmlns="" id="{1868409D-F521-3921-7D8A-468CE5F401CC}"/>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7">
              <a:extLst>
                <a:ext uri="{FF2B5EF4-FFF2-40B4-BE49-F238E27FC236}">
                  <a16:creationId xmlns:a16="http://schemas.microsoft.com/office/drawing/2014/main" xmlns="" id="{50C40926-64BB-0565-8996-8751D95EBCDE}"/>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8">
              <a:extLst>
                <a:ext uri="{FF2B5EF4-FFF2-40B4-BE49-F238E27FC236}">
                  <a16:creationId xmlns:a16="http://schemas.microsoft.com/office/drawing/2014/main" xmlns="" id="{0700B264-5E09-18DC-B6F8-7C4BF054A3C8}"/>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9" name="Shape 39">
              <a:extLst>
                <a:ext uri="{FF2B5EF4-FFF2-40B4-BE49-F238E27FC236}">
                  <a16:creationId xmlns:a16="http://schemas.microsoft.com/office/drawing/2014/main" xmlns="" id="{CFBC8175-6563-46CE-376D-279B6088E5E5}"/>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0">
              <a:extLst>
                <a:ext uri="{FF2B5EF4-FFF2-40B4-BE49-F238E27FC236}">
                  <a16:creationId xmlns:a16="http://schemas.microsoft.com/office/drawing/2014/main" xmlns="" id="{9635DA5F-71A6-F012-A3A5-2264ADF1D1DD}"/>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1">
              <a:extLst>
                <a:ext uri="{FF2B5EF4-FFF2-40B4-BE49-F238E27FC236}">
                  <a16:creationId xmlns:a16="http://schemas.microsoft.com/office/drawing/2014/main" xmlns="" id="{A8084195-E4AD-BB56-BE87-059B110937A6}"/>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2">
              <a:extLst>
                <a:ext uri="{FF2B5EF4-FFF2-40B4-BE49-F238E27FC236}">
                  <a16:creationId xmlns:a16="http://schemas.microsoft.com/office/drawing/2014/main" xmlns="" id="{E7602D60-47EF-2A8B-9824-0D0D3640EEF0}"/>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3">
              <a:extLst>
                <a:ext uri="{FF2B5EF4-FFF2-40B4-BE49-F238E27FC236}">
                  <a16:creationId xmlns:a16="http://schemas.microsoft.com/office/drawing/2014/main" xmlns="" id="{FB421902-AFE6-218D-4E5C-C62F6B9DD515}"/>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4">
              <a:extLst>
                <a:ext uri="{FF2B5EF4-FFF2-40B4-BE49-F238E27FC236}">
                  <a16:creationId xmlns:a16="http://schemas.microsoft.com/office/drawing/2014/main" xmlns="" id="{B8F433F9-AD59-4669-BF46-213311BFB706}"/>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5">
              <a:extLst>
                <a:ext uri="{FF2B5EF4-FFF2-40B4-BE49-F238E27FC236}">
                  <a16:creationId xmlns:a16="http://schemas.microsoft.com/office/drawing/2014/main" xmlns="" id="{C5A3A8EE-421B-72EB-7DD3-03F5E68E9D0F}"/>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383225974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856128" y="794483"/>
            <a:ext cx="7274408" cy="904132"/>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Μετασχηματιστών</a:t>
            </a:r>
            <a:r>
              <a:rPr lang="es-ES" sz="2540" dirty="0">
                <a:solidFill>
                  <a:srgbClr val="53585F"/>
                </a:solidFill>
                <a:latin typeface="Proxima Nova Semibold"/>
                <a:ea typeface="Gotham Book" charset="0"/>
                <a:cs typeface="Gotham Book" charset="0"/>
                <a:sym typeface="Proxima Nova Light"/>
              </a:rPr>
              <a:t> </a:t>
            </a:r>
            <a:r>
              <a:rPr lang="en-US" sz="2540" dirty="0">
                <a:solidFill>
                  <a:srgbClr val="53585F"/>
                </a:solidFill>
                <a:latin typeface="Proxima Nova Semibold"/>
                <a:ea typeface="Gotham Book" charset="0"/>
                <a:cs typeface="Gotham Book" charset="0"/>
                <a:sym typeface="Proxima Nova Light"/>
              </a:rPr>
              <a:t>– 1</a:t>
            </a: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ΑΚΡΙΤΑΣ – ΧΑΙΤΟΓΛΟΥ – </a:t>
            </a:r>
            <a:r>
              <a:rPr lang="es-ES" sz="2250" dirty="0">
                <a:solidFill>
                  <a:srgbClr val="53585F"/>
                </a:solidFill>
                <a:latin typeface="Proxima Nova Semibold"/>
                <a:ea typeface="Gotham Book" charset="0"/>
                <a:cs typeface="Gotham Book" charset="0"/>
                <a:sym typeface="Proxima Nova Light"/>
              </a:rPr>
              <a:t>BOLERO</a:t>
            </a:r>
            <a:r>
              <a:rPr lang="el-GR" sz="2250" dirty="0">
                <a:solidFill>
                  <a:srgbClr val="53585F"/>
                </a:solidFill>
                <a:latin typeface="Proxima Nova Semibold"/>
                <a:ea typeface="Gotham Book" charset="0"/>
                <a:cs typeface="Gotham Book" charset="0"/>
                <a:sym typeface="Proxima Nova Light"/>
              </a:rPr>
              <a:t> - </a:t>
            </a:r>
            <a:r>
              <a:rPr lang="es-ES" sz="2250" dirty="0">
                <a:solidFill>
                  <a:srgbClr val="53585F"/>
                </a:solidFill>
                <a:latin typeface="Proxima Nova Semibold"/>
                <a:ea typeface="Gotham Book" charset="0"/>
                <a:cs typeface="Gotham Book" charset="0"/>
                <a:sym typeface="Proxima Nova Light"/>
              </a:rPr>
              <a:t>SOVEL</a:t>
            </a:r>
            <a:endParaRPr lang="el-GR" sz="2250" dirty="0">
              <a:solidFill>
                <a:srgbClr val="53585F"/>
              </a:solidFill>
              <a:latin typeface="Proxima Nova Semibold"/>
              <a:ea typeface="Gotham Book" charset="0"/>
              <a:cs typeface="Gotham Book" charset="0"/>
              <a:sym typeface="Proxima Nova Light"/>
            </a:endParaRP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ΧΥΤΑ ΑΛΕΞΑΝΔΡΟΥΠΟΛΗΣ </a:t>
            </a:r>
            <a:r>
              <a:rPr lang="en-US" sz="2250" dirty="0">
                <a:solidFill>
                  <a:srgbClr val="53585F"/>
                </a:solidFill>
                <a:latin typeface="Proxima Nova Semibold"/>
                <a:ea typeface="Gotham Book" charset="0"/>
                <a:cs typeface="Gotham Book" charset="0"/>
                <a:sym typeface="Proxima Nova Light"/>
              </a:rPr>
              <a:t>- </a:t>
            </a:r>
            <a:r>
              <a:rPr lang="el-GR" sz="2250" dirty="0">
                <a:solidFill>
                  <a:srgbClr val="53585F"/>
                </a:solidFill>
                <a:latin typeface="Proxima Nova Semibold"/>
                <a:ea typeface="Gotham Book" charset="0"/>
                <a:cs typeface="Gotham Book" charset="0"/>
                <a:sym typeface="Proxima Nova Light"/>
              </a:rPr>
              <a:t>ΦΥΣΙΚΟ ΑΕΡΙΟ ΞΑΝΘΗΣ</a:t>
            </a:r>
            <a:endParaRPr lang="en-US" sz="2250" dirty="0">
              <a:solidFill>
                <a:srgbClr val="53585F"/>
              </a:solidFill>
              <a:latin typeface="Proxima Nova Semibold"/>
              <a:ea typeface="Gotham Book" charset="0"/>
              <a:cs typeface="Gotham Book" charset="0"/>
              <a:sym typeface="Proxima Nova Light"/>
            </a:endParaRPr>
          </a:p>
        </p:txBody>
      </p:sp>
      <p:pic>
        <p:nvPicPr>
          <p:cNvPr id="4" name="Θέση περιεχομένου 3">
            <a:extLst>
              <a:ext uri="{FF2B5EF4-FFF2-40B4-BE49-F238E27FC236}">
                <a16:creationId xmlns:a16="http://schemas.microsoft.com/office/drawing/2014/main" xmlns="" id="{2FFA5A66-EE51-4D98-A266-3EA8652D62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4393" y="1748546"/>
            <a:ext cx="3245304" cy="4327072"/>
          </a:xfrm>
          <a:prstGeom prst="rect">
            <a:avLst/>
          </a:prstGeom>
        </p:spPr>
      </p:pic>
      <p:pic>
        <p:nvPicPr>
          <p:cNvPr id="5" name="Picture 4" descr="A close-up of a machine&#10;&#10;Description automatically generated">
            <a:extLst>
              <a:ext uri="{FF2B5EF4-FFF2-40B4-BE49-F238E27FC236}">
                <a16:creationId xmlns:a16="http://schemas.microsoft.com/office/drawing/2014/main" xmlns="" id="{FF271163-F106-7626-E28F-483F48A38A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1555" y="1726307"/>
            <a:ext cx="3245305" cy="4331587"/>
          </a:xfrm>
          <a:prstGeom prst="rect">
            <a:avLst/>
          </a:prstGeom>
        </p:spPr>
      </p:pic>
      <p:grpSp>
        <p:nvGrpSpPr>
          <p:cNvPr id="3" name="Group 2">
            <a:extLst>
              <a:ext uri="{FF2B5EF4-FFF2-40B4-BE49-F238E27FC236}">
                <a16:creationId xmlns:a16="http://schemas.microsoft.com/office/drawing/2014/main" xmlns="" id="{3CCD84FA-B30C-6298-00CA-D5CA6A4B3B73}"/>
              </a:ext>
            </a:extLst>
          </p:cNvPr>
          <p:cNvGrpSpPr/>
          <p:nvPr/>
        </p:nvGrpSpPr>
        <p:grpSpPr>
          <a:xfrm>
            <a:off x="-4875" y="0"/>
            <a:ext cx="1424090" cy="730598"/>
            <a:chOff x="0" y="0"/>
            <a:chExt cx="3848100" cy="2247900"/>
          </a:xfrm>
        </p:grpSpPr>
        <p:sp>
          <p:nvSpPr>
            <p:cNvPr id="6" name="Shape 194">
              <a:extLst>
                <a:ext uri="{FF2B5EF4-FFF2-40B4-BE49-F238E27FC236}">
                  <a16:creationId xmlns:a16="http://schemas.microsoft.com/office/drawing/2014/main" xmlns="" id="{39F66F95-6FA6-7134-A3A7-EA987A0C9B6D}"/>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7" name="Shape 7">
              <a:extLst>
                <a:ext uri="{FF2B5EF4-FFF2-40B4-BE49-F238E27FC236}">
                  <a16:creationId xmlns:a16="http://schemas.microsoft.com/office/drawing/2014/main" xmlns="" id="{E7AF4012-AF6F-F06B-F1D2-9AA6390701BE}"/>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95">
              <a:extLst>
                <a:ext uri="{FF2B5EF4-FFF2-40B4-BE49-F238E27FC236}">
                  <a16:creationId xmlns:a16="http://schemas.microsoft.com/office/drawing/2014/main" xmlns="" id="{E508B5FA-327F-EA3F-8429-A26FC64B3B81}"/>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9">
              <a:extLst>
                <a:ext uri="{FF2B5EF4-FFF2-40B4-BE49-F238E27FC236}">
                  <a16:creationId xmlns:a16="http://schemas.microsoft.com/office/drawing/2014/main" xmlns="" id="{F7655AF1-9DDC-FFD6-3327-7D6417408306}"/>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0">
              <a:extLst>
                <a:ext uri="{FF2B5EF4-FFF2-40B4-BE49-F238E27FC236}">
                  <a16:creationId xmlns:a16="http://schemas.microsoft.com/office/drawing/2014/main" xmlns="" id="{80587A22-0CEA-D7A1-4F05-C342661D97C2}"/>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1">
              <a:extLst>
                <a:ext uri="{FF2B5EF4-FFF2-40B4-BE49-F238E27FC236}">
                  <a16:creationId xmlns:a16="http://schemas.microsoft.com/office/drawing/2014/main" xmlns="" id="{39AA8620-F04B-A82F-19C1-8F8533305C53}"/>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2">
              <a:extLst>
                <a:ext uri="{FF2B5EF4-FFF2-40B4-BE49-F238E27FC236}">
                  <a16:creationId xmlns:a16="http://schemas.microsoft.com/office/drawing/2014/main" xmlns="" id="{CBD1B638-2EFA-BCDC-DB43-E10577289FDD}"/>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3">
              <a:extLst>
                <a:ext uri="{FF2B5EF4-FFF2-40B4-BE49-F238E27FC236}">
                  <a16:creationId xmlns:a16="http://schemas.microsoft.com/office/drawing/2014/main" xmlns="" id="{FCE7F169-7876-CFA2-14D4-D77F3A30D7C3}"/>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4">
              <a:extLst>
                <a:ext uri="{FF2B5EF4-FFF2-40B4-BE49-F238E27FC236}">
                  <a16:creationId xmlns:a16="http://schemas.microsoft.com/office/drawing/2014/main" xmlns="" id="{E64E52B2-3C27-B09E-C8C0-C31A9AA1C048}"/>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96">
              <a:extLst>
                <a:ext uri="{FF2B5EF4-FFF2-40B4-BE49-F238E27FC236}">
                  <a16:creationId xmlns:a16="http://schemas.microsoft.com/office/drawing/2014/main" xmlns="" id="{D8E0C3C4-3F44-9D3C-919D-999B7B633582}"/>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6">
              <a:extLst>
                <a:ext uri="{FF2B5EF4-FFF2-40B4-BE49-F238E27FC236}">
                  <a16:creationId xmlns:a16="http://schemas.microsoft.com/office/drawing/2014/main" xmlns="" id="{A59B3898-F835-BD50-6091-99F24FD1F8AF}"/>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7">
              <a:extLst>
                <a:ext uri="{FF2B5EF4-FFF2-40B4-BE49-F238E27FC236}">
                  <a16:creationId xmlns:a16="http://schemas.microsoft.com/office/drawing/2014/main" xmlns="" id="{671F66A8-CE20-9F33-95F4-590EC3C15CEF}"/>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8">
              <a:extLst>
                <a:ext uri="{FF2B5EF4-FFF2-40B4-BE49-F238E27FC236}">
                  <a16:creationId xmlns:a16="http://schemas.microsoft.com/office/drawing/2014/main" xmlns="" id="{BBE57F17-6794-9037-4BFC-DD6A8CF79950}"/>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97">
              <a:extLst>
                <a:ext uri="{FF2B5EF4-FFF2-40B4-BE49-F238E27FC236}">
                  <a16:creationId xmlns:a16="http://schemas.microsoft.com/office/drawing/2014/main" xmlns="" id="{AB57350E-B943-C28F-114D-7FB2806BBC07}"/>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0">
              <a:extLst>
                <a:ext uri="{FF2B5EF4-FFF2-40B4-BE49-F238E27FC236}">
                  <a16:creationId xmlns:a16="http://schemas.microsoft.com/office/drawing/2014/main" xmlns="" id="{0F8D5188-75AA-AFC5-9CC4-91B1AEBE7F02}"/>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1">
              <a:extLst>
                <a:ext uri="{FF2B5EF4-FFF2-40B4-BE49-F238E27FC236}">
                  <a16:creationId xmlns:a16="http://schemas.microsoft.com/office/drawing/2014/main" xmlns="" id="{E4530B27-6AF0-3BD4-020D-FCFDB20FC668}"/>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98">
              <a:extLst>
                <a:ext uri="{FF2B5EF4-FFF2-40B4-BE49-F238E27FC236}">
                  <a16:creationId xmlns:a16="http://schemas.microsoft.com/office/drawing/2014/main" xmlns="" id="{B333C36D-E223-38F2-6FBE-6A2F5C74811F}"/>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3">
              <a:extLst>
                <a:ext uri="{FF2B5EF4-FFF2-40B4-BE49-F238E27FC236}">
                  <a16:creationId xmlns:a16="http://schemas.microsoft.com/office/drawing/2014/main" xmlns="" id="{3C205F7E-D5DF-DD0F-62A2-739D768BA48D}"/>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4">
              <a:extLst>
                <a:ext uri="{FF2B5EF4-FFF2-40B4-BE49-F238E27FC236}">
                  <a16:creationId xmlns:a16="http://schemas.microsoft.com/office/drawing/2014/main" xmlns="" id="{244D3D3E-67D8-96C5-CA4C-904C72696DC1}"/>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5">
              <a:extLst>
                <a:ext uri="{FF2B5EF4-FFF2-40B4-BE49-F238E27FC236}">
                  <a16:creationId xmlns:a16="http://schemas.microsoft.com/office/drawing/2014/main" xmlns="" id="{DF2F025A-B23A-0D34-FFEF-70DE44147441}"/>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6">
              <a:extLst>
                <a:ext uri="{FF2B5EF4-FFF2-40B4-BE49-F238E27FC236}">
                  <a16:creationId xmlns:a16="http://schemas.microsoft.com/office/drawing/2014/main" xmlns="" id="{2A9E1B99-26E7-F724-9017-3941003D8D08}"/>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7">
              <a:extLst>
                <a:ext uri="{FF2B5EF4-FFF2-40B4-BE49-F238E27FC236}">
                  <a16:creationId xmlns:a16="http://schemas.microsoft.com/office/drawing/2014/main" xmlns="" id="{938F0E7D-AC82-F9CE-EA2C-FD00E15AA380}"/>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8">
              <a:extLst>
                <a:ext uri="{FF2B5EF4-FFF2-40B4-BE49-F238E27FC236}">
                  <a16:creationId xmlns:a16="http://schemas.microsoft.com/office/drawing/2014/main" xmlns="" id="{935CC3B8-63BD-B908-3D11-5382399389D2}"/>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9">
              <a:extLst>
                <a:ext uri="{FF2B5EF4-FFF2-40B4-BE49-F238E27FC236}">
                  <a16:creationId xmlns:a16="http://schemas.microsoft.com/office/drawing/2014/main" xmlns="" id="{97797731-42D0-6D56-6A0B-9B0F7974D6A2}"/>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0">
              <a:extLst>
                <a:ext uri="{FF2B5EF4-FFF2-40B4-BE49-F238E27FC236}">
                  <a16:creationId xmlns:a16="http://schemas.microsoft.com/office/drawing/2014/main" xmlns="" id="{95819AB5-1B8A-79EF-696A-D2D7A145399B}"/>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1">
              <a:extLst>
                <a:ext uri="{FF2B5EF4-FFF2-40B4-BE49-F238E27FC236}">
                  <a16:creationId xmlns:a16="http://schemas.microsoft.com/office/drawing/2014/main" xmlns="" id="{93514D9B-F6EE-24EF-E671-1190D39C2D4C}"/>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199">
              <a:extLst>
                <a:ext uri="{FF2B5EF4-FFF2-40B4-BE49-F238E27FC236}">
                  <a16:creationId xmlns:a16="http://schemas.microsoft.com/office/drawing/2014/main" xmlns="" id="{A4DB1C1E-961A-52F9-FA68-9CDD2B92C18E}"/>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3" name="Shape 33">
              <a:extLst>
                <a:ext uri="{FF2B5EF4-FFF2-40B4-BE49-F238E27FC236}">
                  <a16:creationId xmlns:a16="http://schemas.microsoft.com/office/drawing/2014/main" xmlns="" id="{82737969-FEBF-D6A5-100C-4BF3A2759288}"/>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4" name="Shape 34">
              <a:extLst>
                <a:ext uri="{FF2B5EF4-FFF2-40B4-BE49-F238E27FC236}">
                  <a16:creationId xmlns:a16="http://schemas.microsoft.com/office/drawing/2014/main" xmlns="" id="{1D38CCF7-27DA-804D-718B-718AF3850C8C}"/>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00">
              <a:extLst>
                <a:ext uri="{FF2B5EF4-FFF2-40B4-BE49-F238E27FC236}">
                  <a16:creationId xmlns:a16="http://schemas.microsoft.com/office/drawing/2014/main" xmlns="" id="{B9FF5D8D-522C-B188-BAB4-65CF0E125B68}"/>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6">
              <a:extLst>
                <a:ext uri="{FF2B5EF4-FFF2-40B4-BE49-F238E27FC236}">
                  <a16:creationId xmlns:a16="http://schemas.microsoft.com/office/drawing/2014/main" xmlns="" id="{3A41B977-40E9-D804-FBD3-88738A69BC75}"/>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7">
              <a:extLst>
                <a:ext uri="{FF2B5EF4-FFF2-40B4-BE49-F238E27FC236}">
                  <a16:creationId xmlns:a16="http://schemas.microsoft.com/office/drawing/2014/main" xmlns="" id="{CB0E151B-3ED4-75CD-A006-4BB56CC1557B}"/>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8">
              <a:extLst>
                <a:ext uri="{FF2B5EF4-FFF2-40B4-BE49-F238E27FC236}">
                  <a16:creationId xmlns:a16="http://schemas.microsoft.com/office/drawing/2014/main" xmlns="" id="{0C9201BB-99B8-348F-D52B-4D5827705104}"/>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9" name="Shape 39">
              <a:extLst>
                <a:ext uri="{FF2B5EF4-FFF2-40B4-BE49-F238E27FC236}">
                  <a16:creationId xmlns:a16="http://schemas.microsoft.com/office/drawing/2014/main" xmlns="" id="{141874BF-4D6F-953A-48ED-BA381F126958}"/>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0">
              <a:extLst>
                <a:ext uri="{FF2B5EF4-FFF2-40B4-BE49-F238E27FC236}">
                  <a16:creationId xmlns:a16="http://schemas.microsoft.com/office/drawing/2014/main" xmlns="" id="{D556A05D-F8B8-2CE4-8683-2D50C4786C4C}"/>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1">
              <a:extLst>
                <a:ext uri="{FF2B5EF4-FFF2-40B4-BE49-F238E27FC236}">
                  <a16:creationId xmlns:a16="http://schemas.microsoft.com/office/drawing/2014/main" xmlns="" id="{C3553217-B12B-77C9-2DEB-46078D923254}"/>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2">
              <a:extLst>
                <a:ext uri="{FF2B5EF4-FFF2-40B4-BE49-F238E27FC236}">
                  <a16:creationId xmlns:a16="http://schemas.microsoft.com/office/drawing/2014/main" xmlns="" id="{6E7DF996-766E-FEDB-0CA8-0E842E2F8D7C}"/>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3">
              <a:extLst>
                <a:ext uri="{FF2B5EF4-FFF2-40B4-BE49-F238E27FC236}">
                  <a16:creationId xmlns:a16="http://schemas.microsoft.com/office/drawing/2014/main" xmlns="" id="{FEEF5555-490C-05B6-E0E8-9F0177D9E1BD}"/>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4">
              <a:extLst>
                <a:ext uri="{FF2B5EF4-FFF2-40B4-BE49-F238E27FC236}">
                  <a16:creationId xmlns:a16="http://schemas.microsoft.com/office/drawing/2014/main" xmlns="" id="{8896BF9A-0F92-266C-C01D-80170E9B778B}"/>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5">
              <a:extLst>
                <a:ext uri="{FF2B5EF4-FFF2-40B4-BE49-F238E27FC236}">
                  <a16:creationId xmlns:a16="http://schemas.microsoft.com/office/drawing/2014/main" xmlns="" id="{863093A0-9AB4-1639-D562-112F5B858834}"/>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60686655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828835" y="678058"/>
            <a:ext cx="6907015" cy="939846"/>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Γεννητριών </a:t>
            </a:r>
            <a:r>
              <a:rPr lang="es-ES" sz="2540" dirty="0">
                <a:solidFill>
                  <a:srgbClr val="53585F"/>
                </a:solidFill>
                <a:latin typeface="Proxima Nova Semibold"/>
                <a:ea typeface="Gotham Book" charset="0"/>
                <a:cs typeface="Gotham Book" charset="0"/>
                <a:sym typeface="Proxima Nova Light"/>
              </a:rPr>
              <a:t>H</a:t>
            </a:r>
            <a:r>
              <a:rPr lang="en-US" sz="2540" dirty="0">
                <a:solidFill>
                  <a:srgbClr val="53585F"/>
                </a:solidFill>
                <a:latin typeface="Proxima Nova Semibold"/>
                <a:ea typeface="Gotham Book" charset="0"/>
                <a:cs typeface="Gotham Book" charset="0"/>
                <a:sym typeface="Proxima Nova Light"/>
              </a:rPr>
              <a:t>/Z</a:t>
            </a:r>
            <a:endParaRPr lang="el-GR" sz="2540" dirty="0">
              <a:solidFill>
                <a:srgbClr val="53585F"/>
              </a:solidFill>
              <a:latin typeface="Proxima Nova Semibold"/>
              <a:ea typeface="Gotham Book" charset="0"/>
              <a:cs typeface="Gotham Book" charset="0"/>
              <a:sym typeface="Proxima Nova Light"/>
            </a:endParaRP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ΕΛ. ΓΑΣΤΡΟΝΟΜΙΑ – </a:t>
            </a:r>
            <a:r>
              <a:rPr lang="es-ES" sz="2250" dirty="0">
                <a:solidFill>
                  <a:srgbClr val="53585F"/>
                </a:solidFill>
                <a:latin typeface="Proxima Nova Semibold"/>
                <a:ea typeface="Gotham Book" charset="0"/>
                <a:cs typeface="Gotham Book" charset="0"/>
                <a:sym typeface="Proxima Nova Light"/>
              </a:rPr>
              <a:t>TORREN </a:t>
            </a:r>
            <a:r>
              <a:rPr lang="el-GR" sz="2250" dirty="0">
                <a:solidFill>
                  <a:srgbClr val="53585F"/>
                </a:solidFill>
                <a:latin typeface="Proxima Nova Semibold"/>
                <a:ea typeface="Gotham Book" charset="0"/>
                <a:cs typeface="Gotham Book" charset="0"/>
                <a:sym typeface="Proxima Nova Light"/>
              </a:rPr>
              <a:t>ΚΙΛΚΙΣ</a:t>
            </a:r>
            <a:r>
              <a:rPr lang="en-US" sz="2250" dirty="0">
                <a:solidFill>
                  <a:srgbClr val="53585F"/>
                </a:solidFill>
                <a:latin typeface="Proxima Nova Semibold"/>
                <a:ea typeface="Gotham Book" charset="0"/>
                <a:cs typeface="Gotham Book" charset="0"/>
                <a:sym typeface="Proxima Nova Light"/>
              </a:rPr>
              <a:t> - </a:t>
            </a:r>
            <a:r>
              <a:rPr lang="el-GR" sz="2250" dirty="0">
                <a:solidFill>
                  <a:srgbClr val="53585F"/>
                </a:solidFill>
                <a:latin typeface="Proxima Nova Semibold"/>
                <a:ea typeface="Gotham Book" charset="0"/>
                <a:cs typeface="Gotham Book" charset="0"/>
                <a:sym typeface="Proxima Nova Light"/>
              </a:rPr>
              <a:t>ΜΠΙΚΑΣ Α.Ε.</a:t>
            </a:r>
            <a:r>
              <a:rPr lang="el-GR" sz="2540" dirty="0">
                <a:solidFill>
                  <a:srgbClr val="53585F"/>
                </a:solidFill>
                <a:latin typeface="Proxima Nova Semibold"/>
                <a:ea typeface="Gotham Book" charset="0"/>
                <a:cs typeface="Gotham Book" charset="0"/>
                <a:sym typeface="Proxima Nova Light"/>
              </a:rPr>
              <a:t> </a:t>
            </a:r>
            <a:endParaRPr lang="en-US" sz="2540" dirty="0">
              <a:solidFill>
                <a:srgbClr val="53585F"/>
              </a:solidFill>
              <a:latin typeface="Proxima Nova Semibold"/>
              <a:ea typeface="Gotham Book" charset="0"/>
              <a:cs typeface="Gotham Book" charset="0"/>
              <a:sym typeface="Proxima Nova Light"/>
            </a:endParaRPr>
          </a:p>
        </p:txBody>
      </p:sp>
      <p:pic>
        <p:nvPicPr>
          <p:cNvPr id="3" name="Εικόνα 5">
            <a:extLst>
              <a:ext uri="{FF2B5EF4-FFF2-40B4-BE49-F238E27FC236}">
                <a16:creationId xmlns:a16="http://schemas.microsoft.com/office/drawing/2014/main" xmlns="" id="{BB9570E7-EF90-DE05-24DA-D2DA629907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187" y="1771479"/>
            <a:ext cx="3331772" cy="4442363"/>
          </a:xfrm>
          <a:prstGeom prst="rect">
            <a:avLst/>
          </a:prstGeom>
        </p:spPr>
      </p:pic>
      <p:grpSp>
        <p:nvGrpSpPr>
          <p:cNvPr id="4" name="Group 3">
            <a:extLst>
              <a:ext uri="{FF2B5EF4-FFF2-40B4-BE49-F238E27FC236}">
                <a16:creationId xmlns:a16="http://schemas.microsoft.com/office/drawing/2014/main" xmlns="" id="{D95E2F62-1607-6527-8D95-8F5857ADC2E2}"/>
              </a:ext>
            </a:extLst>
          </p:cNvPr>
          <p:cNvGrpSpPr/>
          <p:nvPr/>
        </p:nvGrpSpPr>
        <p:grpSpPr>
          <a:xfrm>
            <a:off x="0" y="0"/>
            <a:ext cx="1424090" cy="730598"/>
            <a:chOff x="0" y="0"/>
            <a:chExt cx="3848100" cy="2247900"/>
          </a:xfrm>
        </p:grpSpPr>
        <p:sp>
          <p:nvSpPr>
            <p:cNvPr id="5" name="Shape 194">
              <a:extLst>
                <a:ext uri="{FF2B5EF4-FFF2-40B4-BE49-F238E27FC236}">
                  <a16:creationId xmlns:a16="http://schemas.microsoft.com/office/drawing/2014/main" xmlns="" id="{4F656680-EE78-2F0F-3329-70119A4FE292}"/>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C4588380-7D14-66E9-0F4D-D302629AC552}"/>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67E642E0-E81C-D260-D902-7612BC29283A}"/>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92F70646-8C09-F4B7-CFD6-3EB3B97194F1}"/>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F5858E5C-C05B-C2D5-015B-2B9D631F9F72}"/>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F9B1C26A-485E-F44A-CF21-35C53223E03B}"/>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DE4177ED-0A94-946C-1F12-A3081D94DECF}"/>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7024D393-D522-E7EE-5364-5D537971111A}"/>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7F39BC30-D2DA-BFDB-4681-3E3C4791976E}"/>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6D152F6F-77E4-CA54-A233-1CEAF5A7B479}"/>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ACB0F62D-566A-A9D9-420D-3202E77BFA7C}"/>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C9E585D4-93A3-FF42-761A-E94FD0D47835}"/>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CE11AFEB-930F-1BF3-8E02-98CBB5B8AA73}"/>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FDD4C960-D582-ECA3-4106-EF4B5DAD951E}"/>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46CEFAB6-D193-5D21-CB9A-1B3C4BE1680E}"/>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4DCDFA3A-E12B-64C9-FDDD-F9966FD1DD03}"/>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4F31D769-7749-6C49-D7B4-1D6D2E856191}"/>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3EBDBC81-1E20-6EE6-824D-F3ABA5A9AC9F}"/>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AAEBD090-1A57-031C-C893-958955C1750E}"/>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EA8CC716-57D3-9739-2EA6-B922E7B42A91}"/>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75EEE812-81EC-0A67-E6F5-01E87A03F2C6}"/>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68EB1CD9-9344-DB59-C105-F1FD586FEF5A}"/>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856F5CD1-5976-EC58-A0CC-F40D73575920}"/>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A983A32B-98B9-9B32-93E3-62A1D29641C0}"/>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8C93C549-122F-C856-E175-20BA5D04A3D8}"/>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D23EEA5D-EF63-9002-2F4B-542BC40FA0B0}"/>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82FFC8F8-6529-3D98-41EE-D5F7C2F81C0D}"/>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A15C71EA-2481-A581-3551-E14AB64243C1}"/>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A6529D1F-9AF1-ECEE-6A1D-2FCB5DE79995}"/>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13A7A89A-9E0A-C700-C8CA-ADD1AE4C1451}"/>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F3015B40-699D-510C-D3D8-5E52D13C7A22}"/>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B3D2F78A-63FC-CABA-7AC4-82C1806FB64B}"/>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4AB88BFF-C9A2-043A-59F0-3C786FED5846}"/>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28B8888B-946C-4B1D-2F8A-D9A4E6C54C24}"/>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DDC4438A-C523-F3BB-0E99-7254FCE1CF61}"/>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CD2BE5E2-F99D-8E9B-0DEA-8956BF2A6DFD}"/>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71686091-B91F-70B4-833A-8E47C605F754}"/>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D748824C-FB45-C63B-0730-F9021299D328}"/>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0D281026-6282-4929-4F22-314C0CDB8392}"/>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D6DED536-711F-3553-7189-DCB39BA378D1}"/>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20750799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733639" y="811494"/>
            <a:ext cx="6743729" cy="627133"/>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Χώρος Λεβητοστασίου </a:t>
            </a: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ΔΙΚΤΥΟ </a:t>
            </a:r>
            <a:r>
              <a:rPr lang="es-ES" sz="2250" dirty="0">
                <a:solidFill>
                  <a:srgbClr val="53585F"/>
                </a:solidFill>
                <a:latin typeface="Proxima Nova Semibold"/>
                <a:ea typeface="Gotham Book" charset="0"/>
                <a:cs typeface="Gotham Book" charset="0"/>
                <a:sym typeface="Proxima Nova Light"/>
              </a:rPr>
              <a:t>WIND VODAFONE</a:t>
            </a:r>
            <a:endParaRPr lang="en-US" sz="2250" dirty="0">
              <a:solidFill>
                <a:srgbClr val="53585F"/>
              </a:solidFill>
              <a:latin typeface="Proxima Nova Semibold"/>
              <a:ea typeface="Gotham Book" charset="0"/>
              <a:cs typeface="Gotham Book" charset="0"/>
              <a:sym typeface="Proxima Nova Light"/>
            </a:endParaRPr>
          </a:p>
        </p:txBody>
      </p:sp>
      <p:pic>
        <p:nvPicPr>
          <p:cNvPr id="5" name="Picture 4" descr="A metal tower behind a building&#10;&#10;Description automatically generated with medium confidence">
            <a:extLst>
              <a:ext uri="{FF2B5EF4-FFF2-40B4-BE49-F238E27FC236}">
                <a16:creationId xmlns:a16="http://schemas.microsoft.com/office/drawing/2014/main" xmlns="" id="{4D932A11-999C-807B-53C5-CDB9718E0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1887" y="1483251"/>
            <a:ext cx="6080381" cy="4560285"/>
          </a:xfrm>
          <a:prstGeom prst="rect">
            <a:avLst/>
          </a:prstGeom>
        </p:spPr>
      </p:pic>
      <p:grpSp>
        <p:nvGrpSpPr>
          <p:cNvPr id="3" name="Group 2">
            <a:extLst>
              <a:ext uri="{FF2B5EF4-FFF2-40B4-BE49-F238E27FC236}">
                <a16:creationId xmlns:a16="http://schemas.microsoft.com/office/drawing/2014/main" xmlns="" id="{61EEB7C9-C1BC-8B5B-8B3D-80EB67433998}"/>
              </a:ext>
            </a:extLst>
          </p:cNvPr>
          <p:cNvGrpSpPr/>
          <p:nvPr/>
        </p:nvGrpSpPr>
        <p:grpSpPr>
          <a:xfrm>
            <a:off x="-7111" y="0"/>
            <a:ext cx="1424090" cy="730598"/>
            <a:chOff x="0" y="0"/>
            <a:chExt cx="3848100" cy="2247900"/>
          </a:xfrm>
        </p:grpSpPr>
        <p:sp>
          <p:nvSpPr>
            <p:cNvPr id="4" name="Shape 194">
              <a:extLst>
                <a:ext uri="{FF2B5EF4-FFF2-40B4-BE49-F238E27FC236}">
                  <a16:creationId xmlns:a16="http://schemas.microsoft.com/office/drawing/2014/main" xmlns="" id="{3D54684F-826F-D212-F3C3-830EDE2CE2E5}"/>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9B0962B1-4DCC-FFBA-2072-BC0C5A17EBEC}"/>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362B4C8D-98E8-E2BE-1C0D-39B71FDA6FA6}"/>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289CD7D1-EB61-A2B9-90A3-B3D70A7895A5}"/>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A90CF362-3540-5E55-DA1D-B12993A5F291}"/>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F9E63A6F-EE85-323D-E16C-6A73235A8D5D}"/>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B71E67EC-7F0F-E81F-65CB-B567F09AB2F8}"/>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720A8A45-A64A-872F-5FD0-88CE96EA8F9D}"/>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1C1BC5CD-9456-F075-7A2F-1987CB4BC54D}"/>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2C1103E4-F75A-DDD7-47CF-7C488EC36FEE}"/>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E74DF65A-9B4F-C42D-09C6-702822F96054}"/>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3AC4FEB3-EFC0-A1A5-5A5F-FD60A44A0516}"/>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EDD9081C-B6A2-77F8-E0D7-B13862D171E2}"/>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CD4DA0E4-8BA7-565A-DBA5-7BE03DBD58B3}"/>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65A08B10-72A9-72F3-FDE5-3184FC9210CA}"/>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B54226F6-657E-EA18-21ED-CA9D54FF0068}"/>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D7F4DFD6-EFD9-5ADF-BFA3-18EDD8A75030}"/>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1EF458A5-8EEC-C829-3E73-FD2A44E1B5B4}"/>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45DF7F30-6AF2-5303-7F0E-CFDBA6037BDB}"/>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2571C4B3-F29D-4387-272C-B9DB96020B8F}"/>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678C424A-9848-E9A9-B080-B9466042D585}"/>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49C4B5B5-6769-BB20-7B8F-4D0880C1021F}"/>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5F2BFF48-369C-7248-40B3-909B3AE93BF5}"/>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0A7BF20C-E564-BEA3-24B3-C5287CAC2DC1}"/>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655FCF12-4A3C-0B10-50E2-656CEB3EB213}"/>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C37C00E4-1ECB-4259-2C1A-2CB1B86E9C5F}"/>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F7495E62-24A0-692C-0BF2-4E69CA260380}"/>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99DA2F00-12CF-D18D-1A9E-17F78FA428BD}"/>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5C00CEF5-B5D4-F165-8595-A6217BDBDDFC}"/>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25082683-75BB-23B6-619C-4D64D54D28E6}"/>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49DC7C97-657F-9DDB-4BB7-1A83311DDDA3}"/>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11AB7835-4F05-7F61-3341-D341BE4943D3}"/>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25962C7E-F6FE-C642-350D-4FCC22057924}"/>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52EC698B-9753-536E-B2A8-9B125F04DB46}"/>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CCFDE101-F3FC-4DF6-B762-FD984801413C}"/>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B7AC9ABA-B6E8-6EBD-CE1E-7B106DD318F9}"/>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EE44DA0A-679C-54D4-4545-C63560D9D5F2}"/>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F60883F3-3274-89E8-684C-540FEDF5098D}"/>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B6144C70-9099-FDA2-1CB2-EC002BDB6D00}"/>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9908E466-C8E6-04DE-5317-2C3E97DF4AD4}"/>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43062910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733639" y="875656"/>
            <a:ext cx="6743729" cy="627133"/>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Χώρους Αποθήκης</a:t>
            </a:r>
            <a:endParaRPr lang="es-ES" sz="2540" dirty="0">
              <a:solidFill>
                <a:srgbClr val="53585F"/>
              </a:solidFill>
              <a:latin typeface="Proxima Nova Semibold"/>
              <a:ea typeface="Gotham Book" charset="0"/>
              <a:cs typeface="Gotham Book" charset="0"/>
              <a:sym typeface="Proxima Nova Light"/>
            </a:endParaRPr>
          </a:p>
          <a:p>
            <a:pPr defTabSz="469009">
              <a:lnSpc>
                <a:spcPct val="80000"/>
              </a:lnSpc>
              <a:defRPr sz="1800"/>
            </a:pPr>
            <a:r>
              <a:rPr lang="fr-FR" sz="2250" dirty="0">
                <a:solidFill>
                  <a:srgbClr val="53585F"/>
                </a:solidFill>
                <a:latin typeface="Proxima Nova Semibold"/>
                <a:ea typeface="Gotham Book" charset="0"/>
                <a:cs typeface="Gotham Book" charset="0"/>
                <a:sym typeface="Proxima Nova Light"/>
              </a:rPr>
              <a:t>G</a:t>
            </a:r>
            <a:r>
              <a:rPr lang="it-IT" sz="2250" dirty="0">
                <a:solidFill>
                  <a:srgbClr val="53585F"/>
                </a:solidFill>
                <a:latin typeface="Proxima Nova Semibold"/>
                <a:ea typeface="Gotham Book" charset="0"/>
                <a:cs typeface="Gotham Book" charset="0"/>
                <a:sym typeface="Proxima Nova Light"/>
              </a:rPr>
              <a:t>AS TRADE </a:t>
            </a:r>
            <a:r>
              <a:rPr lang="el-GR" sz="2250" dirty="0">
                <a:solidFill>
                  <a:srgbClr val="53585F"/>
                </a:solidFill>
                <a:latin typeface="Proxima Nova Semibold"/>
                <a:ea typeface="Gotham Book" charset="0"/>
                <a:cs typeface="Gotham Book" charset="0"/>
                <a:sym typeface="Proxima Nova Light"/>
              </a:rPr>
              <a:t>ΑΛΕΞΑΝΔΡΟΥΠΟΛΗ</a:t>
            </a:r>
            <a:endParaRPr lang="en-US" sz="2250" dirty="0">
              <a:solidFill>
                <a:srgbClr val="53585F"/>
              </a:solidFill>
              <a:latin typeface="Proxima Nova Semibold"/>
              <a:ea typeface="Gotham Book" charset="0"/>
              <a:cs typeface="Gotham Book" charset="0"/>
              <a:sym typeface="Proxima Nova Light"/>
            </a:endParaRPr>
          </a:p>
        </p:txBody>
      </p:sp>
      <p:pic>
        <p:nvPicPr>
          <p:cNvPr id="5" name="Picture 4" descr="A building with a wall and windows&#10;&#10;Description automatically generated with medium confidence">
            <a:extLst>
              <a:ext uri="{FF2B5EF4-FFF2-40B4-BE49-F238E27FC236}">
                <a16:creationId xmlns:a16="http://schemas.microsoft.com/office/drawing/2014/main" xmlns="" id="{C8A0FAF3-A5A5-A710-05F4-D578A722F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808" y="2132919"/>
            <a:ext cx="7969124" cy="2694214"/>
          </a:xfrm>
          <a:prstGeom prst="rect">
            <a:avLst/>
          </a:prstGeom>
        </p:spPr>
      </p:pic>
      <p:grpSp>
        <p:nvGrpSpPr>
          <p:cNvPr id="3" name="Group 2">
            <a:extLst>
              <a:ext uri="{FF2B5EF4-FFF2-40B4-BE49-F238E27FC236}">
                <a16:creationId xmlns:a16="http://schemas.microsoft.com/office/drawing/2014/main" xmlns="" id="{A2574940-36EA-4F64-4768-2739EB9CC259}"/>
              </a:ext>
            </a:extLst>
          </p:cNvPr>
          <p:cNvGrpSpPr/>
          <p:nvPr/>
        </p:nvGrpSpPr>
        <p:grpSpPr>
          <a:xfrm>
            <a:off x="0" y="0"/>
            <a:ext cx="1424090" cy="730598"/>
            <a:chOff x="0" y="0"/>
            <a:chExt cx="3848100" cy="2247900"/>
          </a:xfrm>
        </p:grpSpPr>
        <p:sp>
          <p:nvSpPr>
            <p:cNvPr id="4" name="Shape 194">
              <a:extLst>
                <a:ext uri="{FF2B5EF4-FFF2-40B4-BE49-F238E27FC236}">
                  <a16:creationId xmlns:a16="http://schemas.microsoft.com/office/drawing/2014/main" xmlns="" id="{C6C8F009-E5C8-C1F3-55CB-20C23F8E43D4}"/>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8E0D189C-65E7-C584-1FF7-0A8E8159EEF8}"/>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31312108-07B2-97C7-36C4-EF8E02B3A69A}"/>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F28A65AA-0DBD-B70C-6A6D-F2E520D0818D}"/>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7C333531-D82F-E3BD-24B8-B6094BDB97DA}"/>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EB30E6AE-AE90-F39E-7417-658C73E0A7D0}"/>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8D13473F-BCAA-656C-7D44-60FCBBF301CF}"/>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80ACE11D-3F51-DB4E-7115-EB4580A2FD6A}"/>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7F2AF90C-7402-73E5-FD9E-34E6C3FEE2B7}"/>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1A9375A1-95AA-53AE-2FB5-75CA23FC8324}"/>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8B147AE4-7E88-52E4-AA9E-085CA53192D2}"/>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A5EFDDD2-60B1-4988-C08C-3874AA96E919}"/>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685209F0-2F5E-A22F-42CA-36A7FDBEADBD}"/>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929DA0D3-4B69-8194-ED20-DE691FE4D3F6}"/>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587ED35C-5CD6-F624-3B00-ACFADF7FFE4A}"/>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2134C079-61BE-6028-FF00-C7386E7DAB2E}"/>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33A99CEA-CE35-2DD9-1093-328CF4ED2C86}"/>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13522C15-9CBF-EE52-1048-D67E2B8E75BE}"/>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CA92F60E-2D4B-09B5-088E-244AC7887D55}"/>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F9B982E4-3F2D-0ECC-2B34-42C0BBDCC60B}"/>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6468D3D9-B9EF-177B-8D33-59CFBDE029CF}"/>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F4C4C0C3-9FB9-1CE6-9334-04C1B8D57DB2}"/>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435A1FD9-8026-5269-E278-FF38F8AFF2EE}"/>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DA1B4228-5350-3FAD-0790-07BEC33FCF15}"/>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A112A99A-9DC0-F0F0-C7EB-DB29762222CE}"/>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162C9744-5FFC-6D74-38D3-B67B9BE900F3}"/>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4E7F2F05-FB22-0DAA-02FD-BC6B1D98C409}"/>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DD6826E8-B4C8-B486-CDCC-9CE306A228EC}"/>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F5703630-F085-6601-28E2-769E498BC382}"/>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95137F9D-EB97-7F3F-AD3E-DD68B86E61D5}"/>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1805F8AE-D6BC-D1C0-AE84-BA847BEC9E1B}"/>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FE445220-8F58-B4B2-68A0-31B45D1AFDDE}"/>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1F19FB15-CAF9-AF58-1D24-B9783A89FA67}"/>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E833C56E-732A-AB15-25F0-12C0C0386A9A}"/>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BCAD8087-A526-AB88-E3A7-E41DAFBE1C0D}"/>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BA30E56A-1C87-65AD-EFC7-BB96BDFFB4A5}"/>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4D34E58E-1FD4-92CD-9F93-D19CFBBCBADA}"/>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075A657B-A80C-961B-9F16-C6F60887E677}"/>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7A08D098-B6F9-F0C5-EB44-1DA6DF401F58}"/>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4E4B1EAA-43A9-72A5-E38D-0896FAAF753F}"/>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396484277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733639" y="832788"/>
            <a:ext cx="6743729" cy="662848"/>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 </a:t>
            </a:r>
            <a:r>
              <a:rPr lang="el-GR" sz="2540" dirty="0" err="1">
                <a:solidFill>
                  <a:srgbClr val="53585F"/>
                </a:solidFill>
                <a:latin typeface="Proxima Nova Semibold"/>
                <a:ea typeface="Gotham Book" charset="0"/>
                <a:cs typeface="Gotham Book" charset="0"/>
                <a:sym typeface="Proxima Nova Light"/>
              </a:rPr>
              <a:t>Ατμοστάσιο</a:t>
            </a:r>
            <a:r>
              <a:rPr lang="el-GR" sz="2540" dirty="0">
                <a:solidFill>
                  <a:srgbClr val="53585F"/>
                </a:solidFill>
                <a:latin typeface="Proxima Nova Semibold"/>
                <a:ea typeface="Gotham Book" charset="0"/>
                <a:cs typeface="Gotham Book" charset="0"/>
                <a:sym typeface="Proxima Nova Light"/>
              </a:rPr>
              <a:t> Ατμολέβητα</a:t>
            </a:r>
          </a:p>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ΕΘΝΙΚΟ ΜΕΤΣΟΒΙΟ ΠΟΛΥΤΕΧΝΕΙΟ</a:t>
            </a:r>
            <a:endParaRPr lang="en-US" sz="2540" dirty="0">
              <a:solidFill>
                <a:srgbClr val="53585F"/>
              </a:solidFill>
              <a:latin typeface="Proxima Nova Semibold"/>
              <a:ea typeface="Gotham Book" charset="0"/>
              <a:cs typeface="Gotham Book" charset="0"/>
              <a:sym typeface="Proxima Nova Light"/>
            </a:endParaRPr>
          </a:p>
        </p:txBody>
      </p:sp>
      <p:pic>
        <p:nvPicPr>
          <p:cNvPr id="7" name="Θέση περιεχομένου 6">
            <a:extLst>
              <a:ext uri="{FF2B5EF4-FFF2-40B4-BE49-F238E27FC236}">
                <a16:creationId xmlns:a16="http://schemas.microsoft.com/office/drawing/2014/main" xmlns="" id="{7A64EA54-C5DA-9C3A-FCC1-EBFEDC2B47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537" y="1551453"/>
            <a:ext cx="4311463" cy="3847775"/>
          </a:xfrm>
          <a:prstGeom prst="rect">
            <a:avLst/>
          </a:prstGeom>
        </p:spPr>
      </p:pic>
      <p:pic>
        <p:nvPicPr>
          <p:cNvPr id="9" name="Εικόνα 8">
            <a:extLst>
              <a:ext uri="{FF2B5EF4-FFF2-40B4-BE49-F238E27FC236}">
                <a16:creationId xmlns:a16="http://schemas.microsoft.com/office/drawing/2014/main" xmlns="" id="{AD3A5F51-ADCE-AA6F-8065-834BEAAC3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792" y="2195761"/>
            <a:ext cx="4311463" cy="3847775"/>
          </a:xfrm>
          <a:prstGeom prst="rect">
            <a:avLst/>
          </a:prstGeom>
        </p:spPr>
      </p:pic>
      <p:grpSp>
        <p:nvGrpSpPr>
          <p:cNvPr id="3" name="Group 2">
            <a:extLst>
              <a:ext uri="{FF2B5EF4-FFF2-40B4-BE49-F238E27FC236}">
                <a16:creationId xmlns:a16="http://schemas.microsoft.com/office/drawing/2014/main" xmlns="" id="{1442CB80-BDB3-67E1-1CA4-3A153F4B57C6}"/>
              </a:ext>
            </a:extLst>
          </p:cNvPr>
          <p:cNvGrpSpPr/>
          <p:nvPr/>
        </p:nvGrpSpPr>
        <p:grpSpPr>
          <a:xfrm>
            <a:off x="0" y="0"/>
            <a:ext cx="1424090" cy="730598"/>
            <a:chOff x="0" y="0"/>
            <a:chExt cx="3848100" cy="2247900"/>
          </a:xfrm>
        </p:grpSpPr>
        <p:sp>
          <p:nvSpPr>
            <p:cNvPr id="4" name="Shape 194">
              <a:extLst>
                <a:ext uri="{FF2B5EF4-FFF2-40B4-BE49-F238E27FC236}">
                  <a16:creationId xmlns:a16="http://schemas.microsoft.com/office/drawing/2014/main" xmlns="" id="{00653653-F16B-E62A-6A94-84B06291C9C9}"/>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5" name="Shape 7">
              <a:extLst>
                <a:ext uri="{FF2B5EF4-FFF2-40B4-BE49-F238E27FC236}">
                  <a16:creationId xmlns:a16="http://schemas.microsoft.com/office/drawing/2014/main" xmlns="" id="{330FF1EC-9E12-A2D5-FC7C-3BEEA769A173}"/>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195">
              <a:extLst>
                <a:ext uri="{FF2B5EF4-FFF2-40B4-BE49-F238E27FC236}">
                  <a16:creationId xmlns:a16="http://schemas.microsoft.com/office/drawing/2014/main" xmlns="" id="{5DCCB49B-4363-51FD-287A-676836743B63}"/>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A60AE236-D1A8-53A5-FF3D-7FD815AF5F85}"/>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0">
              <a:extLst>
                <a:ext uri="{FF2B5EF4-FFF2-40B4-BE49-F238E27FC236}">
                  <a16:creationId xmlns:a16="http://schemas.microsoft.com/office/drawing/2014/main" xmlns="" id="{F98AC2D6-AA44-8349-77CA-6DA94BC87F90}"/>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1">
              <a:extLst>
                <a:ext uri="{FF2B5EF4-FFF2-40B4-BE49-F238E27FC236}">
                  <a16:creationId xmlns:a16="http://schemas.microsoft.com/office/drawing/2014/main" xmlns="" id="{B439A594-3FCA-94F6-B95D-884BFE405BC9}"/>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2">
              <a:extLst>
                <a:ext uri="{FF2B5EF4-FFF2-40B4-BE49-F238E27FC236}">
                  <a16:creationId xmlns:a16="http://schemas.microsoft.com/office/drawing/2014/main" xmlns="" id="{020DB591-A8C5-1716-6880-A0362DFCA6C5}"/>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3">
              <a:extLst>
                <a:ext uri="{FF2B5EF4-FFF2-40B4-BE49-F238E27FC236}">
                  <a16:creationId xmlns:a16="http://schemas.microsoft.com/office/drawing/2014/main" xmlns="" id="{0FBC2ED4-545D-9D04-DBDB-0E9B907BD737}"/>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4">
              <a:extLst>
                <a:ext uri="{FF2B5EF4-FFF2-40B4-BE49-F238E27FC236}">
                  <a16:creationId xmlns:a16="http://schemas.microsoft.com/office/drawing/2014/main" xmlns="" id="{8E32AAB9-CAB8-745F-67B0-91D14BF296E0}"/>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96">
              <a:extLst>
                <a:ext uri="{FF2B5EF4-FFF2-40B4-BE49-F238E27FC236}">
                  <a16:creationId xmlns:a16="http://schemas.microsoft.com/office/drawing/2014/main" xmlns="" id="{7B19CF44-4ADF-7EE8-4689-F01823D3B25C}"/>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6">
              <a:extLst>
                <a:ext uri="{FF2B5EF4-FFF2-40B4-BE49-F238E27FC236}">
                  <a16:creationId xmlns:a16="http://schemas.microsoft.com/office/drawing/2014/main" xmlns="" id="{C803065E-2598-B269-B30A-3F6120346DCF}"/>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7">
              <a:extLst>
                <a:ext uri="{FF2B5EF4-FFF2-40B4-BE49-F238E27FC236}">
                  <a16:creationId xmlns:a16="http://schemas.microsoft.com/office/drawing/2014/main" xmlns="" id="{6D3A24F8-79B9-A8F1-E086-C272022699C8}"/>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8">
              <a:extLst>
                <a:ext uri="{FF2B5EF4-FFF2-40B4-BE49-F238E27FC236}">
                  <a16:creationId xmlns:a16="http://schemas.microsoft.com/office/drawing/2014/main" xmlns="" id="{DBCF959B-1E61-D928-1D8C-A7A2D47A0979}"/>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97">
              <a:extLst>
                <a:ext uri="{FF2B5EF4-FFF2-40B4-BE49-F238E27FC236}">
                  <a16:creationId xmlns:a16="http://schemas.microsoft.com/office/drawing/2014/main" xmlns="" id="{B4AC3940-7597-C1E8-A845-6A6247168947}"/>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0">
              <a:extLst>
                <a:ext uri="{FF2B5EF4-FFF2-40B4-BE49-F238E27FC236}">
                  <a16:creationId xmlns:a16="http://schemas.microsoft.com/office/drawing/2014/main" xmlns="" id="{5366F7EF-D7A7-D586-B3E7-D6FE94EA497B}"/>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1">
              <a:extLst>
                <a:ext uri="{FF2B5EF4-FFF2-40B4-BE49-F238E27FC236}">
                  <a16:creationId xmlns:a16="http://schemas.microsoft.com/office/drawing/2014/main" xmlns="" id="{DD3F18B2-7229-AD5F-3E5B-FA36C1BD6B99}"/>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98">
              <a:extLst>
                <a:ext uri="{FF2B5EF4-FFF2-40B4-BE49-F238E27FC236}">
                  <a16:creationId xmlns:a16="http://schemas.microsoft.com/office/drawing/2014/main" xmlns="" id="{1EC22889-B648-AE28-D903-01897D19D7FD}"/>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3">
              <a:extLst>
                <a:ext uri="{FF2B5EF4-FFF2-40B4-BE49-F238E27FC236}">
                  <a16:creationId xmlns:a16="http://schemas.microsoft.com/office/drawing/2014/main" xmlns="" id="{3FE148C0-3CE9-5F7A-D976-B531697FEF8B}"/>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4">
              <a:extLst>
                <a:ext uri="{FF2B5EF4-FFF2-40B4-BE49-F238E27FC236}">
                  <a16:creationId xmlns:a16="http://schemas.microsoft.com/office/drawing/2014/main" xmlns="" id="{9DE13242-6A9D-43F5-59EB-951AFDA6FC3A}"/>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5">
              <a:extLst>
                <a:ext uri="{FF2B5EF4-FFF2-40B4-BE49-F238E27FC236}">
                  <a16:creationId xmlns:a16="http://schemas.microsoft.com/office/drawing/2014/main" xmlns="" id="{64D96056-9D8E-212B-63E1-F4EEEBC3A438}"/>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6">
              <a:extLst>
                <a:ext uri="{FF2B5EF4-FFF2-40B4-BE49-F238E27FC236}">
                  <a16:creationId xmlns:a16="http://schemas.microsoft.com/office/drawing/2014/main" xmlns="" id="{06FABE3A-4959-F84E-00F3-5859FB588B5B}"/>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7">
              <a:extLst>
                <a:ext uri="{FF2B5EF4-FFF2-40B4-BE49-F238E27FC236}">
                  <a16:creationId xmlns:a16="http://schemas.microsoft.com/office/drawing/2014/main" xmlns="" id="{E12A28FA-F758-75D6-B141-926F99AC8642}"/>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8">
              <a:extLst>
                <a:ext uri="{FF2B5EF4-FFF2-40B4-BE49-F238E27FC236}">
                  <a16:creationId xmlns:a16="http://schemas.microsoft.com/office/drawing/2014/main" xmlns="" id="{CD21ABD3-5B32-DA82-5493-1C83C9E1F7B8}"/>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9">
              <a:extLst>
                <a:ext uri="{FF2B5EF4-FFF2-40B4-BE49-F238E27FC236}">
                  <a16:creationId xmlns:a16="http://schemas.microsoft.com/office/drawing/2014/main" xmlns="" id="{66B442AB-8C17-A383-FDB1-9EAF90E0FD49}"/>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0">
              <a:extLst>
                <a:ext uri="{FF2B5EF4-FFF2-40B4-BE49-F238E27FC236}">
                  <a16:creationId xmlns:a16="http://schemas.microsoft.com/office/drawing/2014/main" xmlns="" id="{9AE69345-46D2-C46F-70BF-F8D74C44F5D5}"/>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1">
              <a:extLst>
                <a:ext uri="{FF2B5EF4-FFF2-40B4-BE49-F238E27FC236}">
                  <a16:creationId xmlns:a16="http://schemas.microsoft.com/office/drawing/2014/main" xmlns="" id="{1842895D-2517-D996-2067-A279E1AA5472}"/>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199">
              <a:extLst>
                <a:ext uri="{FF2B5EF4-FFF2-40B4-BE49-F238E27FC236}">
                  <a16:creationId xmlns:a16="http://schemas.microsoft.com/office/drawing/2014/main" xmlns="" id="{1E7B2602-0112-3E8D-7C44-CB3D0A1C4230}"/>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3" name="Shape 33">
              <a:extLst>
                <a:ext uri="{FF2B5EF4-FFF2-40B4-BE49-F238E27FC236}">
                  <a16:creationId xmlns:a16="http://schemas.microsoft.com/office/drawing/2014/main" xmlns="" id="{AF490569-7F2F-56D7-5FE8-303DAFFC77AA}"/>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4" name="Shape 34">
              <a:extLst>
                <a:ext uri="{FF2B5EF4-FFF2-40B4-BE49-F238E27FC236}">
                  <a16:creationId xmlns:a16="http://schemas.microsoft.com/office/drawing/2014/main" xmlns="" id="{AAE1824E-A1DB-2685-4FA8-0CA8F6EAF293}"/>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00">
              <a:extLst>
                <a:ext uri="{FF2B5EF4-FFF2-40B4-BE49-F238E27FC236}">
                  <a16:creationId xmlns:a16="http://schemas.microsoft.com/office/drawing/2014/main" xmlns="" id="{9498D7B8-00E0-1C48-0653-996ADFB76602}"/>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6">
              <a:extLst>
                <a:ext uri="{FF2B5EF4-FFF2-40B4-BE49-F238E27FC236}">
                  <a16:creationId xmlns:a16="http://schemas.microsoft.com/office/drawing/2014/main" xmlns="" id="{77A2D78F-2FE9-45FE-0833-C9A25E0A5F1C}"/>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7">
              <a:extLst>
                <a:ext uri="{FF2B5EF4-FFF2-40B4-BE49-F238E27FC236}">
                  <a16:creationId xmlns:a16="http://schemas.microsoft.com/office/drawing/2014/main" xmlns="" id="{2B766BE4-AB02-E042-6F24-A308E039772B}"/>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8">
              <a:extLst>
                <a:ext uri="{FF2B5EF4-FFF2-40B4-BE49-F238E27FC236}">
                  <a16:creationId xmlns:a16="http://schemas.microsoft.com/office/drawing/2014/main" xmlns="" id="{DE606D68-1BF8-956D-0320-E4EB2843231D}"/>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9" name="Shape 39">
              <a:extLst>
                <a:ext uri="{FF2B5EF4-FFF2-40B4-BE49-F238E27FC236}">
                  <a16:creationId xmlns:a16="http://schemas.microsoft.com/office/drawing/2014/main" xmlns="" id="{16A8C5A9-CD61-7519-1EB4-879F95946DE4}"/>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0">
              <a:extLst>
                <a:ext uri="{FF2B5EF4-FFF2-40B4-BE49-F238E27FC236}">
                  <a16:creationId xmlns:a16="http://schemas.microsoft.com/office/drawing/2014/main" xmlns="" id="{EEBB4D04-D7B8-D392-4439-D9DFA8176320}"/>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1">
              <a:extLst>
                <a:ext uri="{FF2B5EF4-FFF2-40B4-BE49-F238E27FC236}">
                  <a16:creationId xmlns:a16="http://schemas.microsoft.com/office/drawing/2014/main" xmlns="" id="{7B7AB366-1D98-5FAC-BAB7-2F02BCDEC5E7}"/>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2">
              <a:extLst>
                <a:ext uri="{FF2B5EF4-FFF2-40B4-BE49-F238E27FC236}">
                  <a16:creationId xmlns:a16="http://schemas.microsoft.com/office/drawing/2014/main" xmlns="" id="{15448178-690C-463D-A79B-84F7CDECF5EC}"/>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3">
              <a:extLst>
                <a:ext uri="{FF2B5EF4-FFF2-40B4-BE49-F238E27FC236}">
                  <a16:creationId xmlns:a16="http://schemas.microsoft.com/office/drawing/2014/main" xmlns="" id="{9CBDA101-D391-4199-029D-7FB074B59FCF}"/>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4">
              <a:extLst>
                <a:ext uri="{FF2B5EF4-FFF2-40B4-BE49-F238E27FC236}">
                  <a16:creationId xmlns:a16="http://schemas.microsoft.com/office/drawing/2014/main" xmlns="" id="{F0D32C21-7A92-DDA7-3A1E-E4A60CBBEF29}"/>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5">
              <a:extLst>
                <a:ext uri="{FF2B5EF4-FFF2-40B4-BE49-F238E27FC236}">
                  <a16:creationId xmlns:a16="http://schemas.microsoft.com/office/drawing/2014/main" xmlns="" id="{A2CDA27C-85FB-38A1-EA9E-B74A95AA8A53}"/>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60404949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r="5248"/>
          <a:stretch/>
        </p:blipFill>
        <p:spPr>
          <a:xfrm>
            <a:off x="5961813" y="378536"/>
            <a:ext cx="4706186" cy="3281795"/>
          </a:xfrm>
          <a:prstGeom prst="rect">
            <a:avLst/>
          </a:prstGeom>
        </p:spPr>
      </p:pic>
      <p:sp>
        <p:nvSpPr>
          <p:cNvPr id="5" name="Shape 44"/>
          <p:cNvSpPr/>
          <p:nvPr/>
        </p:nvSpPr>
        <p:spPr>
          <a:xfrm>
            <a:off x="3058086" y="561808"/>
            <a:ext cx="2977657" cy="366356"/>
          </a:xfrm>
          <a:prstGeom prst="rect">
            <a:avLst/>
          </a:prstGeom>
          <a:ln w="3175">
            <a:miter lim="400000"/>
          </a:ln>
          <a:extLst>
            <a:ext uri="{C572A759-6A51-4108-AA02-DFA0A04FC94B}">
              <ma14:wrappingTextBoxFlag xmlns:ma14="http://schemas.microsoft.com/office/mac/drawingml/2011/main" xmlns="" val="1"/>
            </a:ext>
          </a:extLst>
        </p:spPr>
        <p:txBody>
          <a:bodyPr wrap="square" lIns="18529" tIns="18529" rIns="18529" bIns="18529" anchor="ctr">
            <a:spAutoFit/>
          </a:bodyPr>
          <a:lstStyle/>
          <a:p>
            <a:pPr defTabSz="469009">
              <a:lnSpc>
                <a:spcPct val="80000"/>
              </a:lnSpc>
              <a:defRPr sz="1800"/>
            </a:pPr>
            <a:r>
              <a:rPr lang="el-GR" sz="2672" dirty="0">
                <a:solidFill>
                  <a:schemeClr val="bg1"/>
                </a:solidFill>
                <a:latin typeface="Gotham Book" charset="0"/>
                <a:ea typeface="Gotham Book" charset="0"/>
                <a:cs typeface="Gotham Book" charset="0"/>
                <a:sym typeface="Proxima Nova Light"/>
              </a:rPr>
              <a:t>Εταιρικό Προφίλ</a:t>
            </a:r>
            <a:endParaRPr lang="en-US" sz="2672" dirty="0">
              <a:solidFill>
                <a:schemeClr val="bg1"/>
              </a:solidFill>
              <a:latin typeface="Gotham Book" charset="0"/>
              <a:ea typeface="Gotham Book" charset="0"/>
              <a:cs typeface="Gotham Book" charset="0"/>
              <a:sym typeface="Proxima Nova Light"/>
            </a:endParaRPr>
          </a:p>
        </p:txBody>
      </p:sp>
      <p:sp>
        <p:nvSpPr>
          <p:cNvPr id="8" name="TextBox 7"/>
          <p:cNvSpPr txBox="1"/>
          <p:nvPr/>
        </p:nvSpPr>
        <p:spPr>
          <a:xfrm>
            <a:off x="1417255" y="897210"/>
            <a:ext cx="4074543" cy="16652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algn="just" defTabSz="494627" latinLnBrk="1" hangingPunct="0">
              <a:defRPr/>
            </a:pPr>
            <a:r>
              <a:rPr lang="el-GR" sz="1270" dirty="0">
                <a:solidFill>
                  <a:schemeClr val="bg1"/>
                </a:solidFill>
                <a:latin typeface="Gotham Book" charset="0"/>
                <a:ea typeface="Gotham Book" charset="0"/>
                <a:cs typeface="Gotham Book" charset="0"/>
              </a:rPr>
              <a:t>Η </a:t>
            </a:r>
            <a:r>
              <a:rPr lang="en-US" sz="1270" dirty="0">
                <a:solidFill>
                  <a:schemeClr val="bg1"/>
                </a:solidFill>
                <a:latin typeface="Gotham Book" charset="0"/>
                <a:ea typeface="Gotham Book" charset="0"/>
                <a:cs typeface="Gotham Book" charset="0"/>
              </a:rPr>
              <a:t>FirePro</a:t>
            </a:r>
            <a:r>
              <a:rPr lang="el-GR" sz="1270" dirty="0">
                <a:solidFill>
                  <a:schemeClr val="bg1"/>
                </a:solidFill>
                <a:latin typeface="Gotham Book" charset="0"/>
                <a:ea typeface="Gotham Book" charset="0"/>
                <a:cs typeface="Gotham Book" charset="0"/>
              </a:rPr>
              <a:t> πρωτοστατεί στην βιομηχανία πυροσβεστικών ειδών </a:t>
            </a:r>
            <a:r>
              <a:rPr lang="en-US" sz="1270" dirty="0">
                <a:solidFill>
                  <a:schemeClr val="bg1"/>
                </a:solidFill>
                <a:latin typeface="Gotham Book" charset="0"/>
                <a:ea typeface="Gotham Book" charset="0"/>
                <a:cs typeface="Gotham Book" charset="0"/>
              </a:rPr>
              <a:t> </a:t>
            </a:r>
            <a:r>
              <a:rPr lang="el-GR" sz="1270" dirty="0">
                <a:solidFill>
                  <a:schemeClr val="bg1"/>
                </a:solidFill>
                <a:latin typeface="Gotham Book" charset="0"/>
                <a:ea typeface="Gotham Book" charset="0"/>
                <a:cs typeface="Gotham Book" charset="0"/>
              </a:rPr>
              <a:t>μετά το Πρωτόκολλο του Μόντρεαλ όπως έλαβε την οριστική </a:t>
            </a:r>
            <a:r>
              <a:rPr lang="en-US" sz="1270" dirty="0">
                <a:solidFill>
                  <a:schemeClr val="bg1"/>
                </a:solidFill>
                <a:latin typeface="Gotham Book" charset="0"/>
                <a:ea typeface="Gotham Book" charset="0"/>
                <a:cs typeface="Gotham Book" charset="0"/>
              </a:rPr>
              <a:t>    </a:t>
            </a:r>
            <a:r>
              <a:rPr lang="el-GR" sz="1270" dirty="0">
                <a:solidFill>
                  <a:schemeClr val="bg1"/>
                </a:solidFill>
                <a:latin typeface="Gotham Book" charset="0"/>
                <a:ea typeface="Gotham Book" charset="0"/>
                <a:cs typeface="Gotham Book" charset="0"/>
              </a:rPr>
              <a:t>του μορφή το 1987 &amp; την Πράξη περί ‘‘Καθαρού Αέρα’’ το 1990 που αφορούσαν την κατάργηση των ουσιών </a:t>
            </a:r>
            <a:r>
              <a:rPr lang="en-US" sz="1270" dirty="0">
                <a:solidFill>
                  <a:schemeClr val="bg1"/>
                </a:solidFill>
                <a:latin typeface="Gotham Book" charset="0"/>
                <a:ea typeface="Gotham Book" charset="0"/>
                <a:cs typeface="Gotham Book" charset="0"/>
              </a:rPr>
              <a:t> </a:t>
            </a:r>
            <a:r>
              <a:rPr lang="el-GR" sz="1270" dirty="0">
                <a:solidFill>
                  <a:schemeClr val="bg1"/>
                </a:solidFill>
                <a:latin typeface="Gotham Book" charset="0"/>
                <a:ea typeface="Gotham Book" charset="0"/>
                <a:cs typeface="Gotham Book" charset="0"/>
              </a:rPr>
              <a:t>που καταστρέφουν </a:t>
            </a:r>
            <a:r>
              <a:rPr lang="en-US" sz="1270" dirty="0">
                <a:solidFill>
                  <a:schemeClr val="bg1"/>
                </a:solidFill>
                <a:latin typeface="Gotham Book" charset="0"/>
                <a:ea typeface="Gotham Book" charset="0"/>
                <a:cs typeface="Gotham Book" charset="0"/>
              </a:rPr>
              <a:t>  </a:t>
            </a:r>
            <a:r>
              <a:rPr lang="el-GR" sz="1270" dirty="0">
                <a:solidFill>
                  <a:schemeClr val="bg1"/>
                </a:solidFill>
                <a:latin typeface="Gotham Book" charset="0"/>
                <a:ea typeface="Gotham Book" charset="0"/>
                <a:cs typeface="Gotham Book" charset="0"/>
              </a:rPr>
              <a:t>το όζον και απαγόρευσαν τη χρήση του πυροσβεστικού μέσου </a:t>
            </a:r>
            <a:r>
              <a:rPr lang="en-US" sz="1270" dirty="0">
                <a:solidFill>
                  <a:schemeClr val="bg1"/>
                </a:solidFill>
                <a:latin typeface="Gotham Book" charset="0"/>
                <a:ea typeface="Gotham Book" charset="0"/>
                <a:cs typeface="Gotham Book" charset="0"/>
              </a:rPr>
              <a:t>       Halon 1301</a:t>
            </a:r>
            <a:r>
              <a:rPr lang="el-GR" sz="1270" dirty="0">
                <a:solidFill>
                  <a:schemeClr val="bg1"/>
                </a:solidFill>
                <a:latin typeface="Gotham Book" charset="0"/>
                <a:ea typeface="Gotham Book" charset="0"/>
                <a:cs typeface="Gotham Book" charset="0"/>
              </a:rPr>
              <a:t> - του πλέον διαδεδομένου εκείνη την εποχή </a:t>
            </a:r>
            <a:r>
              <a:rPr lang="en-US" sz="1270" dirty="0">
                <a:solidFill>
                  <a:schemeClr val="bg1"/>
                </a:solidFill>
                <a:latin typeface="Gotham Book" charset="0"/>
                <a:ea typeface="Gotham Book" charset="0"/>
                <a:cs typeface="Gotham Book" charset="0"/>
              </a:rPr>
              <a:t>              </a:t>
            </a:r>
            <a:r>
              <a:rPr lang="el-GR" sz="1270" dirty="0">
                <a:solidFill>
                  <a:schemeClr val="bg1"/>
                </a:solidFill>
                <a:latin typeface="Gotham Book" charset="0"/>
                <a:ea typeface="Gotham Book" charset="0"/>
                <a:cs typeface="Gotham Book" charset="0"/>
              </a:rPr>
              <a:t>κατασβεστικού μέσου</a:t>
            </a:r>
            <a:r>
              <a:rPr lang="en-US" sz="1270" dirty="0">
                <a:solidFill>
                  <a:schemeClr val="bg1"/>
                </a:solidFill>
                <a:latin typeface="Gotham Book" charset="0"/>
                <a:ea typeface="Gotham Book" charset="0"/>
                <a:cs typeface="Gotham Book" charset="0"/>
              </a:rPr>
              <a:t>. </a:t>
            </a:r>
          </a:p>
        </p:txBody>
      </p:sp>
      <p:sp>
        <p:nvSpPr>
          <p:cNvPr id="9" name="Shape 44"/>
          <p:cNvSpPr/>
          <p:nvPr/>
        </p:nvSpPr>
        <p:spPr>
          <a:xfrm>
            <a:off x="1121272" y="2361151"/>
            <a:ext cx="4337505" cy="4541538"/>
          </a:xfrm>
          <a:prstGeom prst="rect">
            <a:avLst/>
          </a:prstGeom>
          <a:ln w="3175">
            <a:miter lim="400000"/>
          </a:ln>
          <a:extLst>
            <a:ext uri="{C572A759-6A51-4108-AA02-DFA0A04FC94B}">
              <ma14:wrappingTextBoxFlag xmlns:ma14="http://schemas.microsoft.com/office/mac/drawingml/2011/main" xmlns="" val="1"/>
            </a:ext>
          </a:extLst>
        </p:spPr>
        <p:txBody>
          <a:bodyPr wrap="square" lIns="18529" tIns="18529" rIns="18529" bIns="18529" anchor="ctr">
            <a:spAutoFit/>
          </a:bodyPr>
          <a:lstStyle/>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693" dirty="0">
                <a:solidFill>
                  <a:schemeClr val="tx2"/>
                </a:solidFill>
                <a:latin typeface="Gotham Book" charset="0"/>
                <a:ea typeface="Gotham Book" charset="0"/>
                <a:cs typeface="Gotham Book" charset="0"/>
                <a:sym typeface="Proxima Nova"/>
              </a:rPr>
              <a:t>Η </a:t>
            </a:r>
            <a:r>
              <a:rPr lang="en-US" sz="1693" dirty="0">
                <a:solidFill>
                  <a:schemeClr val="tx2"/>
                </a:solidFill>
                <a:latin typeface="Gotham Book" charset="0"/>
                <a:ea typeface="Gotham Book" charset="0"/>
                <a:cs typeface="Gotham Book" charset="0"/>
                <a:sym typeface="Proxima Nova"/>
              </a:rPr>
              <a:t>FirePro Systems Ltd </a:t>
            </a:r>
            <a:r>
              <a:rPr lang="el-GR" sz="1693" dirty="0">
                <a:solidFill>
                  <a:schemeClr val="tx2"/>
                </a:solidFill>
                <a:latin typeface="Gotham Book" charset="0"/>
                <a:ea typeface="Gotham Book" charset="0"/>
                <a:cs typeface="Gotham Book" charset="0"/>
                <a:sym typeface="Proxima Nova"/>
              </a:rPr>
              <a:t>ιδρύθηκε το</a:t>
            </a:r>
            <a:r>
              <a:rPr lang="en-US" sz="1693" dirty="0">
                <a:solidFill>
                  <a:schemeClr val="tx2"/>
                </a:solidFill>
                <a:latin typeface="Gotham Book" charset="0"/>
                <a:ea typeface="Gotham Book" charset="0"/>
                <a:cs typeface="Gotham Book" charset="0"/>
                <a:sym typeface="Proxima Nova"/>
              </a:rPr>
              <a:t> 1996</a:t>
            </a: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693" dirty="0">
                <a:solidFill>
                  <a:schemeClr val="tx2"/>
                </a:solidFill>
                <a:latin typeface="Gotham Book" charset="0"/>
                <a:ea typeface="Gotham Book" charset="0"/>
                <a:cs typeface="Gotham Book" charset="0"/>
                <a:sym typeface="Proxima Nova"/>
              </a:rPr>
              <a:t>Κεντρικά Γραφεία και Εργοστασιακές Εγκαταστάσεις στην Κύπρο</a:t>
            </a:r>
            <a:endParaRPr lang="en-US" sz="1693" dirty="0">
              <a:solidFill>
                <a:schemeClr val="tx2"/>
              </a:solidFill>
              <a:latin typeface="Gotham Book" charset="0"/>
              <a:ea typeface="Gotham Book" charset="0"/>
              <a:cs typeface="Gotham Book" charset="0"/>
              <a:sym typeface="Proxima Nova"/>
            </a:endParaRP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693" dirty="0">
                <a:solidFill>
                  <a:schemeClr val="tx2"/>
                </a:solidFill>
                <a:latin typeface="Gotham Book" charset="0"/>
                <a:ea typeface="Gotham Book" charset="0"/>
                <a:cs typeface="Gotham Book" charset="0"/>
                <a:sym typeface="Proxima Nova"/>
              </a:rPr>
              <a:t>Από το 2023 μέλος του Ομίλου </a:t>
            </a:r>
            <a:r>
              <a:rPr lang="en-US" sz="1693" dirty="0">
                <a:solidFill>
                  <a:schemeClr val="tx2"/>
                </a:solidFill>
                <a:latin typeface="Gotham Book" charset="0"/>
                <a:ea typeface="Gotham Book" charset="0"/>
                <a:cs typeface="Gotham Book" charset="0"/>
                <a:sym typeface="Proxima Nova"/>
              </a:rPr>
              <a:t>Halma Plc</a:t>
            </a:r>
            <a:endParaRPr lang="el-GR" sz="1693" dirty="0">
              <a:solidFill>
                <a:schemeClr val="tx2"/>
              </a:solidFill>
              <a:latin typeface="Gotham Book" charset="0"/>
              <a:ea typeface="Gotham Book" charset="0"/>
              <a:cs typeface="Gotham Book" charset="0"/>
              <a:sym typeface="Proxima Nova"/>
            </a:endParaRP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693" dirty="0">
                <a:solidFill>
                  <a:schemeClr val="tx2"/>
                </a:solidFill>
                <a:latin typeface="Gotham Book" charset="0"/>
                <a:ea typeface="Gotham Book" charset="0"/>
                <a:cs typeface="Gotham Book" charset="0"/>
                <a:sym typeface="Proxima Nova"/>
              </a:rPr>
              <a:t>Η </a:t>
            </a:r>
            <a:r>
              <a:rPr lang="es-ES" sz="1693" dirty="0">
                <a:solidFill>
                  <a:schemeClr val="tx2"/>
                </a:solidFill>
                <a:latin typeface="Gotham Book" charset="0"/>
                <a:ea typeface="Gotham Book" charset="0"/>
                <a:cs typeface="Gotham Book" charset="0"/>
                <a:sym typeface="Proxima Nova"/>
              </a:rPr>
              <a:t>FirePro Hellas </a:t>
            </a:r>
            <a:r>
              <a:rPr lang="el-GR" sz="1693" dirty="0">
                <a:solidFill>
                  <a:schemeClr val="tx2"/>
                </a:solidFill>
                <a:latin typeface="Gotham Book" charset="0"/>
                <a:ea typeface="Gotham Book" charset="0"/>
                <a:cs typeface="Gotham Book" charset="0"/>
                <a:sym typeface="Proxima Nova"/>
              </a:rPr>
              <a:t>Α.Ε. επίσημος διανομέας της </a:t>
            </a:r>
            <a:r>
              <a:rPr lang="es-ES" sz="1693" dirty="0">
                <a:solidFill>
                  <a:schemeClr val="tx2"/>
                </a:solidFill>
                <a:latin typeface="Gotham Book" charset="0"/>
                <a:ea typeface="Gotham Book" charset="0"/>
                <a:cs typeface="Gotham Book" charset="0"/>
                <a:sym typeface="Proxima Nova"/>
              </a:rPr>
              <a:t>FirePro </a:t>
            </a:r>
            <a:r>
              <a:rPr lang="es-ES" sz="1693" dirty="0" err="1">
                <a:solidFill>
                  <a:schemeClr val="tx2"/>
                </a:solidFill>
                <a:latin typeface="Gotham Book" charset="0"/>
                <a:ea typeface="Gotham Book" charset="0"/>
                <a:cs typeface="Gotham Book" charset="0"/>
                <a:sym typeface="Proxima Nova"/>
              </a:rPr>
              <a:t>Systems</a:t>
            </a:r>
            <a:r>
              <a:rPr lang="es-ES" sz="1693" dirty="0">
                <a:solidFill>
                  <a:schemeClr val="tx2"/>
                </a:solidFill>
                <a:latin typeface="Gotham Book" charset="0"/>
                <a:ea typeface="Gotham Book" charset="0"/>
                <a:cs typeface="Gotham Book" charset="0"/>
                <a:sym typeface="Proxima Nova"/>
              </a:rPr>
              <a:t> </a:t>
            </a:r>
            <a:r>
              <a:rPr lang="el-GR" sz="1693" dirty="0">
                <a:solidFill>
                  <a:schemeClr val="tx2"/>
                </a:solidFill>
                <a:latin typeface="Gotham Book" charset="0"/>
                <a:ea typeface="Gotham Book" charset="0"/>
                <a:cs typeface="Gotham Book" charset="0"/>
                <a:sym typeface="Proxima Nova"/>
              </a:rPr>
              <a:t>στην Ελλάδα</a:t>
            </a:r>
            <a:r>
              <a:rPr lang="en-US" sz="1693" dirty="0">
                <a:solidFill>
                  <a:schemeClr val="tx2"/>
                </a:solidFill>
                <a:latin typeface="Gotham Book" charset="0"/>
                <a:ea typeface="Gotham Book" charset="0"/>
                <a:cs typeface="Gotham Book" charset="0"/>
                <a:sym typeface="Proxima Nova"/>
              </a:rPr>
              <a:t> </a:t>
            </a:r>
            <a:r>
              <a:rPr lang="el-GR" sz="1693" dirty="0">
                <a:solidFill>
                  <a:schemeClr val="tx2"/>
                </a:solidFill>
                <a:latin typeface="Gotham Book" charset="0"/>
                <a:ea typeface="Gotham Book" charset="0"/>
                <a:cs typeface="Gotham Book" charset="0"/>
                <a:sym typeface="Proxima Nova"/>
              </a:rPr>
              <a:t>από το 2002</a:t>
            </a:r>
            <a:endParaRPr lang="es-ES" sz="1693" dirty="0">
              <a:solidFill>
                <a:schemeClr val="tx2"/>
              </a:solidFill>
              <a:latin typeface="Gotham Book" charset="0"/>
              <a:ea typeface="Gotham Book" charset="0"/>
              <a:cs typeface="Gotham Book" charset="0"/>
              <a:sym typeface="Proxima Nova"/>
            </a:endParaRP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s-ES" sz="1693" dirty="0">
                <a:solidFill>
                  <a:schemeClr val="tx2"/>
                </a:solidFill>
                <a:latin typeface="Gotham Book" charset="0"/>
                <a:ea typeface="Gotham Book" charset="0"/>
                <a:cs typeface="Gotham Book" charset="0"/>
                <a:sym typeface="Proxima Nova"/>
              </a:rPr>
              <a:t>H </a:t>
            </a:r>
            <a:r>
              <a:rPr lang="fr-FR" sz="1693" dirty="0">
                <a:solidFill>
                  <a:schemeClr val="tx2"/>
                </a:solidFill>
                <a:latin typeface="Gotham Book" charset="0"/>
                <a:ea typeface="Gotham Book" charset="0"/>
                <a:cs typeface="Gotham Book" charset="0"/>
                <a:sym typeface="Proxima Nova"/>
              </a:rPr>
              <a:t>FIREX HELL</a:t>
            </a:r>
            <a:r>
              <a:rPr lang="es-ES" sz="1693" dirty="0">
                <a:solidFill>
                  <a:schemeClr val="tx2"/>
                </a:solidFill>
                <a:latin typeface="Gotham Book" charset="0"/>
                <a:ea typeface="Gotham Book" charset="0"/>
                <a:cs typeface="Gotham Book" charset="0"/>
                <a:sym typeface="Proxima Nova"/>
              </a:rPr>
              <a:t>AS </a:t>
            </a:r>
            <a:r>
              <a:rPr lang="el-GR" sz="1693" dirty="0">
                <a:solidFill>
                  <a:schemeClr val="tx2"/>
                </a:solidFill>
                <a:latin typeface="Gotham Book" charset="0"/>
                <a:ea typeface="Gotham Book" charset="0"/>
                <a:cs typeface="Gotham Book" charset="0"/>
                <a:sym typeface="Proxima Nova"/>
              </a:rPr>
              <a:t>αποκλειστικός διανομέας της </a:t>
            </a:r>
            <a:r>
              <a:rPr lang="es-ES" sz="1693" dirty="0">
                <a:solidFill>
                  <a:schemeClr val="tx2"/>
                </a:solidFill>
                <a:latin typeface="Gotham Book" charset="0"/>
                <a:ea typeface="Gotham Book" charset="0"/>
                <a:cs typeface="Gotham Book" charset="0"/>
                <a:sym typeface="Proxima Nova"/>
              </a:rPr>
              <a:t>FirePro </a:t>
            </a:r>
            <a:r>
              <a:rPr lang="el-GR" sz="1693" dirty="0">
                <a:solidFill>
                  <a:schemeClr val="tx2"/>
                </a:solidFill>
                <a:latin typeface="Gotham Book" charset="0"/>
                <a:ea typeface="Gotham Book" charset="0"/>
                <a:cs typeface="Gotham Book" charset="0"/>
                <a:sym typeface="Proxima Nova"/>
              </a:rPr>
              <a:t>σε Μακεδονία – Θράκη</a:t>
            </a:r>
            <a:endParaRPr lang="en-US" sz="1693" dirty="0">
              <a:solidFill>
                <a:schemeClr val="tx2"/>
              </a:solidFill>
              <a:latin typeface="Gotham Book" charset="0"/>
              <a:ea typeface="Gotham Book" charset="0"/>
              <a:cs typeface="Gotham Book" charset="0"/>
              <a:sym typeface="Proxima Nova"/>
            </a:endParaRPr>
          </a:p>
        </p:txBody>
      </p:sp>
      <p:sp>
        <p:nvSpPr>
          <p:cNvPr id="11" name="Shape 44"/>
          <p:cNvSpPr/>
          <p:nvPr/>
        </p:nvSpPr>
        <p:spPr>
          <a:xfrm>
            <a:off x="6576847" y="4378898"/>
            <a:ext cx="3687113" cy="870340"/>
          </a:xfrm>
          <a:prstGeom prst="rect">
            <a:avLst/>
          </a:prstGeom>
          <a:ln w="3175">
            <a:miter lim="400000"/>
          </a:ln>
          <a:extLst>
            <a:ext uri="{C572A759-6A51-4108-AA02-DFA0A04FC94B}">
              <ma14:wrappingTextBoxFlag xmlns:ma14="http://schemas.microsoft.com/office/mac/drawingml/2011/main" xmlns="" val="1"/>
            </a:ext>
          </a:extLst>
        </p:spPr>
        <p:txBody>
          <a:bodyPr wrap="square" lIns="18529" tIns="18529" rIns="18529" bIns="18529" anchor="ctr">
            <a:spAutoFit/>
          </a:bodyPr>
          <a:lstStyle/>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693" dirty="0">
                <a:solidFill>
                  <a:schemeClr val="tx2"/>
                </a:solidFill>
                <a:latin typeface="Gotham Book" charset="0"/>
                <a:ea typeface="Gotham Book" charset="0"/>
                <a:cs typeface="Gotham Book" charset="0"/>
                <a:sym typeface="Proxima Nova"/>
              </a:rPr>
              <a:t>Διαθέτει Διανομείς σε </a:t>
            </a:r>
            <a:r>
              <a:rPr lang="en-GB" sz="1693" dirty="0">
                <a:solidFill>
                  <a:schemeClr val="tx2"/>
                </a:solidFill>
                <a:latin typeface="Gotham Book" charset="0"/>
                <a:ea typeface="Gotham Book" charset="0"/>
                <a:cs typeface="Gotham Book" charset="0"/>
                <a:sym typeface="Proxima Nova"/>
              </a:rPr>
              <a:t>9</a:t>
            </a:r>
            <a:r>
              <a:rPr lang="el-GR" sz="1693" dirty="0">
                <a:solidFill>
                  <a:schemeClr val="tx2"/>
                </a:solidFill>
                <a:latin typeface="Gotham Book" charset="0"/>
                <a:ea typeface="Gotham Book" charset="0"/>
                <a:cs typeface="Gotham Book" charset="0"/>
                <a:sym typeface="Proxima Nova"/>
              </a:rPr>
              <a:t>0 χώρες</a:t>
            </a:r>
            <a:endParaRPr lang="en-US" sz="1693" dirty="0">
              <a:solidFill>
                <a:schemeClr val="tx2"/>
              </a:solidFill>
              <a:latin typeface="Gotham Book" charset="0"/>
              <a:ea typeface="Gotham Book" charset="0"/>
              <a:cs typeface="Gotham Book" charset="0"/>
              <a:sym typeface="Proxima Nova"/>
            </a:endParaRP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693" dirty="0">
                <a:solidFill>
                  <a:schemeClr val="tx2"/>
                </a:solidFill>
                <a:latin typeface="Gotham Book" charset="0"/>
                <a:ea typeface="Gotham Book" charset="0"/>
                <a:cs typeface="Gotham Book" charset="0"/>
                <a:sym typeface="Proxima Nova"/>
              </a:rPr>
              <a:t>…και εφαρμογές σε</a:t>
            </a:r>
            <a:r>
              <a:rPr lang="en-US" sz="1693" dirty="0">
                <a:solidFill>
                  <a:schemeClr val="tx2"/>
                </a:solidFill>
                <a:latin typeface="Gotham Book" charset="0"/>
                <a:ea typeface="Gotham Book" charset="0"/>
                <a:cs typeface="Gotham Book" charset="0"/>
                <a:sym typeface="Proxima Nova"/>
              </a:rPr>
              <a:t> 11</a:t>
            </a:r>
            <a:r>
              <a:rPr lang="el-GR" sz="1693" dirty="0">
                <a:solidFill>
                  <a:schemeClr val="tx2"/>
                </a:solidFill>
                <a:latin typeface="Gotham Book" charset="0"/>
                <a:ea typeface="Gotham Book" charset="0"/>
                <a:cs typeface="Gotham Book" charset="0"/>
                <a:sym typeface="Proxima Nova"/>
              </a:rPr>
              <a:t>0 χώρες</a:t>
            </a:r>
            <a:endParaRPr lang="en-US" sz="1693" dirty="0">
              <a:solidFill>
                <a:schemeClr val="tx2"/>
              </a:solidFill>
              <a:latin typeface="Gotham Book" charset="0"/>
              <a:ea typeface="Gotham Book" charset="0"/>
              <a:cs typeface="Gotham Book" charset="0"/>
              <a:sym typeface="Proxima Nova"/>
            </a:endParaRPr>
          </a:p>
        </p:txBody>
      </p:sp>
      <p:grpSp>
        <p:nvGrpSpPr>
          <p:cNvPr id="7" name="Group 6">
            <a:extLst>
              <a:ext uri="{FF2B5EF4-FFF2-40B4-BE49-F238E27FC236}">
                <a16:creationId xmlns:a16="http://schemas.microsoft.com/office/drawing/2014/main" xmlns="" id="{E1FCDFA1-C01F-4D79-AF32-92D8AEE6D2F9}"/>
              </a:ext>
            </a:extLst>
          </p:cNvPr>
          <p:cNvGrpSpPr/>
          <p:nvPr/>
        </p:nvGrpSpPr>
        <p:grpSpPr>
          <a:xfrm>
            <a:off x="0" y="13237"/>
            <a:ext cx="1424090" cy="730598"/>
            <a:chOff x="0" y="0"/>
            <a:chExt cx="3848100" cy="2247900"/>
          </a:xfrm>
        </p:grpSpPr>
        <p:sp>
          <p:nvSpPr>
            <p:cNvPr id="10" name="Shape 194">
              <a:extLst>
                <a:ext uri="{FF2B5EF4-FFF2-40B4-BE49-F238E27FC236}">
                  <a16:creationId xmlns:a16="http://schemas.microsoft.com/office/drawing/2014/main" xmlns="" id="{A201DB13-72F9-C72B-0352-FA0627984E5D}"/>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12" name="Shape 7">
              <a:extLst>
                <a:ext uri="{FF2B5EF4-FFF2-40B4-BE49-F238E27FC236}">
                  <a16:creationId xmlns:a16="http://schemas.microsoft.com/office/drawing/2014/main" xmlns="" id="{7EF7153B-073D-7FBA-FCA5-A38569A2EA50}"/>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95">
              <a:extLst>
                <a:ext uri="{FF2B5EF4-FFF2-40B4-BE49-F238E27FC236}">
                  <a16:creationId xmlns:a16="http://schemas.microsoft.com/office/drawing/2014/main" xmlns="" id="{866B7D7C-9246-A916-7973-260F06AF3652}"/>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9">
              <a:extLst>
                <a:ext uri="{FF2B5EF4-FFF2-40B4-BE49-F238E27FC236}">
                  <a16:creationId xmlns:a16="http://schemas.microsoft.com/office/drawing/2014/main" xmlns="" id="{4744C9B7-484B-7C08-9F22-D2D1063081F1}"/>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0">
              <a:extLst>
                <a:ext uri="{FF2B5EF4-FFF2-40B4-BE49-F238E27FC236}">
                  <a16:creationId xmlns:a16="http://schemas.microsoft.com/office/drawing/2014/main" xmlns="" id="{9782F4C4-6EAC-01AB-F738-7C72C7441E82}"/>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1">
              <a:extLst>
                <a:ext uri="{FF2B5EF4-FFF2-40B4-BE49-F238E27FC236}">
                  <a16:creationId xmlns:a16="http://schemas.microsoft.com/office/drawing/2014/main" xmlns="" id="{0885A892-1AC7-8CAC-F56D-05FBD4331E19}"/>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2">
              <a:extLst>
                <a:ext uri="{FF2B5EF4-FFF2-40B4-BE49-F238E27FC236}">
                  <a16:creationId xmlns:a16="http://schemas.microsoft.com/office/drawing/2014/main" xmlns="" id="{0E1B7F7C-47BC-A595-9CD5-BF7C6E123E46}"/>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8" name="Shape 13">
              <a:extLst>
                <a:ext uri="{FF2B5EF4-FFF2-40B4-BE49-F238E27FC236}">
                  <a16:creationId xmlns:a16="http://schemas.microsoft.com/office/drawing/2014/main" xmlns="" id="{2B6CDD05-4A83-9F73-4D2A-960FE50857E3}"/>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9" name="Shape 14">
              <a:extLst>
                <a:ext uri="{FF2B5EF4-FFF2-40B4-BE49-F238E27FC236}">
                  <a16:creationId xmlns:a16="http://schemas.microsoft.com/office/drawing/2014/main" xmlns="" id="{EAD09E74-9D7B-3BA7-F7BB-42A3502BFE1E}"/>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96">
              <a:extLst>
                <a:ext uri="{FF2B5EF4-FFF2-40B4-BE49-F238E27FC236}">
                  <a16:creationId xmlns:a16="http://schemas.microsoft.com/office/drawing/2014/main" xmlns="" id="{7ABF4973-B371-DF7F-97E4-A5A05CB2F6BE}"/>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6">
              <a:extLst>
                <a:ext uri="{FF2B5EF4-FFF2-40B4-BE49-F238E27FC236}">
                  <a16:creationId xmlns:a16="http://schemas.microsoft.com/office/drawing/2014/main" xmlns="" id="{995F8BAC-FA89-BACF-DDF0-CDF3A76BE0C5}"/>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7">
              <a:extLst>
                <a:ext uri="{FF2B5EF4-FFF2-40B4-BE49-F238E27FC236}">
                  <a16:creationId xmlns:a16="http://schemas.microsoft.com/office/drawing/2014/main" xmlns="" id="{B5873688-807E-4437-95B4-120B5F9C63FA}"/>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8">
              <a:extLst>
                <a:ext uri="{FF2B5EF4-FFF2-40B4-BE49-F238E27FC236}">
                  <a16:creationId xmlns:a16="http://schemas.microsoft.com/office/drawing/2014/main" xmlns="" id="{88EA82D2-ACCF-CE8A-B6CC-91CFBFB005A2}"/>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197">
              <a:extLst>
                <a:ext uri="{FF2B5EF4-FFF2-40B4-BE49-F238E27FC236}">
                  <a16:creationId xmlns:a16="http://schemas.microsoft.com/office/drawing/2014/main" xmlns="" id="{7EF7321E-02AB-A640-1668-77D8531B584E}"/>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0">
              <a:extLst>
                <a:ext uri="{FF2B5EF4-FFF2-40B4-BE49-F238E27FC236}">
                  <a16:creationId xmlns:a16="http://schemas.microsoft.com/office/drawing/2014/main" xmlns="" id="{F5CA68D8-BCFE-077E-4D5D-4DB78FCC49B0}"/>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1">
              <a:extLst>
                <a:ext uri="{FF2B5EF4-FFF2-40B4-BE49-F238E27FC236}">
                  <a16:creationId xmlns:a16="http://schemas.microsoft.com/office/drawing/2014/main" xmlns="" id="{82B0D74C-48FA-20FF-B095-F71D073B28BE}"/>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198">
              <a:extLst>
                <a:ext uri="{FF2B5EF4-FFF2-40B4-BE49-F238E27FC236}">
                  <a16:creationId xmlns:a16="http://schemas.microsoft.com/office/drawing/2014/main" xmlns="" id="{E3C895B7-998C-CF66-72DD-6E2E7C158D47}"/>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3">
              <a:extLst>
                <a:ext uri="{FF2B5EF4-FFF2-40B4-BE49-F238E27FC236}">
                  <a16:creationId xmlns:a16="http://schemas.microsoft.com/office/drawing/2014/main" xmlns="" id="{CFE53F23-846B-1FED-3CA7-86A3DAB6171A}"/>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4">
              <a:extLst>
                <a:ext uri="{FF2B5EF4-FFF2-40B4-BE49-F238E27FC236}">
                  <a16:creationId xmlns:a16="http://schemas.microsoft.com/office/drawing/2014/main" xmlns="" id="{E93CE499-F8B3-1307-8AB5-087F667B41E2}"/>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5">
              <a:extLst>
                <a:ext uri="{FF2B5EF4-FFF2-40B4-BE49-F238E27FC236}">
                  <a16:creationId xmlns:a16="http://schemas.microsoft.com/office/drawing/2014/main" xmlns="" id="{6F882BE4-C170-198E-9F32-F6691B93B0A2}"/>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26">
              <a:extLst>
                <a:ext uri="{FF2B5EF4-FFF2-40B4-BE49-F238E27FC236}">
                  <a16:creationId xmlns:a16="http://schemas.microsoft.com/office/drawing/2014/main" xmlns="" id="{3E2B3356-90EF-4AE0-9853-D5E1E0D79598}"/>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27">
              <a:extLst>
                <a:ext uri="{FF2B5EF4-FFF2-40B4-BE49-F238E27FC236}">
                  <a16:creationId xmlns:a16="http://schemas.microsoft.com/office/drawing/2014/main" xmlns="" id="{059DAE75-CADF-D1BE-70DD-BC419EEC8CF4}"/>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28">
              <a:extLst>
                <a:ext uri="{FF2B5EF4-FFF2-40B4-BE49-F238E27FC236}">
                  <a16:creationId xmlns:a16="http://schemas.microsoft.com/office/drawing/2014/main" xmlns="" id="{8D09031F-51B3-FD76-58CC-14751509F96D}"/>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9">
              <a:extLst>
                <a:ext uri="{FF2B5EF4-FFF2-40B4-BE49-F238E27FC236}">
                  <a16:creationId xmlns:a16="http://schemas.microsoft.com/office/drawing/2014/main" xmlns="" id="{F9507D69-61E3-2E55-7C57-937523EC0E1F}"/>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0">
              <a:extLst>
                <a:ext uri="{FF2B5EF4-FFF2-40B4-BE49-F238E27FC236}">
                  <a16:creationId xmlns:a16="http://schemas.microsoft.com/office/drawing/2014/main" xmlns="" id="{5D732D11-DC96-BAB4-0DC5-6FDA5664B86D}"/>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1">
              <a:extLst>
                <a:ext uri="{FF2B5EF4-FFF2-40B4-BE49-F238E27FC236}">
                  <a16:creationId xmlns:a16="http://schemas.microsoft.com/office/drawing/2014/main" xmlns="" id="{4C86449D-C969-F5E5-CAF7-9623BCDEEA74}"/>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199">
              <a:extLst>
                <a:ext uri="{FF2B5EF4-FFF2-40B4-BE49-F238E27FC236}">
                  <a16:creationId xmlns:a16="http://schemas.microsoft.com/office/drawing/2014/main" xmlns="" id="{93FD1F5C-4620-FC99-5CD1-915933771D13}"/>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8" name="Shape 33">
              <a:extLst>
                <a:ext uri="{FF2B5EF4-FFF2-40B4-BE49-F238E27FC236}">
                  <a16:creationId xmlns:a16="http://schemas.microsoft.com/office/drawing/2014/main" xmlns="" id="{9E057A91-7C94-A7B1-CCDF-A6783D983F49}"/>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9" name="Shape 34">
              <a:extLst>
                <a:ext uri="{FF2B5EF4-FFF2-40B4-BE49-F238E27FC236}">
                  <a16:creationId xmlns:a16="http://schemas.microsoft.com/office/drawing/2014/main" xmlns="" id="{05FF4C66-EF0B-56C5-0F7E-15AC31AFE9E6}"/>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200">
              <a:extLst>
                <a:ext uri="{FF2B5EF4-FFF2-40B4-BE49-F238E27FC236}">
                  <a16:creationId xmlns:a16="http://schemas.microsoft.com/office/drawing/2014/main" xmlns="" id="{D7B85BD2-6376-B027-B64D-5FDD71413391}"/>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36">
              <a:extLst>
                <a:ext uri="{FF2B5EF4-FFF2-40B4-BE49-F238E27FC236}">
                  <a16:creationId xmlns:a16="http://schemas.microsoft.com/office/drawing/2014/main" xmlns="" id="{9E3FE98C-EEDE-7956-56A5-A14A31FAF9C3}"/>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37">
              <a:extLst>
                <a:ext uri="{FF2B5EF4-FFF2-40B4-BE49-F238E27FC236}">
                  <a16:creationId xmlns:a16="http://schemas.microsoft.com/office/drawing/2014/main" xmlns="" id="{D2EDE73E-1EB5-EB3D-23F9-8AD104BF2D97}"/>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38">
              <a:extLst>
                <a:ext uri="{FF2B5EF4-FFF2-40B4-BE49-F238E27FC236}">
                  <a16:creationId xmlns:a16="http://schemas.microsoft.com/office/drawing/2014/main" xmlns="" id="{A215FA54-C833-EB2A-009C-20FF77DD4DBE}"/>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4" name="Shape 39">
              <a:extLst>
                <a:ext uri="{FF2B5EF4-FFF2-40B4-BE49-F238E27FC236}">
                  <a16:creationId xmlns:a16="http://schemas.microsoft.com/office/drawing/2014/main" xmlns="" id="{ADAD0D9B-CFC1-E266-AC2F-A5B782651E3C}"/>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0">
              <a:extLst>
                <a:ext uri="{FF2B5EF4-FFF2-40B4-BE49-F238E27FC236}">
                  <a16:creationId xmlns:a16="http://schemas.microsoft.com/office/drawing/2014/main" xmlns="" id="{3306DE48-9F8D-5234-0C78-EB8A6FCB36C6}"/>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1">
              <a:extLst>
                <a:ext uri="{FF2B5EF4-FFF2-40B4-BE49-F238E27FC236}">
                  <a16:creationId xmlns:a16="http://schemas.microsoft.com/office/drawing/2014/main" xmlns="" id="{81AB2C95-7043-7123-9AEF-C838AE709AD9}"/>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7" name="Shape 42">
              <a:extLst>
                <a:ext uri="{FF2B5EF4-FFF2-40B4-BE49-F238E27FC236}">
                  <a16:creationId xmlns:a16="http://schemas.microsoft.com/office/drawing/2014/main" xmlns="" id="{6D48EA64-C78D-AF1A-E6A7-635F8387B018}"/>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8" name="Shape 43">
              <a:extLst>
                <a:ext uri="{FF2B5EF4-FFF2-40B4-BE49-F238E27FC236}">
                  <a16:creationId xmlns:a16="http://schemas.microsoft.com/office/drawing/2014/main" xmlns="" id="{FC87A986-4285-F227-F25F-24B6F51192FA}"/>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9" name="Shape 44">
              <a:extLst>
                <a:ext uri="{FF2B5EF4-FFF2-40B4-BE49-F238E27FC236}">
                  <a16:creationId xmlns:a16="http://schemas.microsoft.com/office/drawing/2014/main" xmlns="" id="{78155216-EAD1-707B-5FEE-F10613721070}"/>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0" name="Shape 45">
              <a:extLst>
                <a:ext uri="{FF2B5EF4-FFF2-40B4-BE49-F238E27FC236}">
                  <a16:creationId xmlns:a16="http://schemas.microsoft.com/office/drawing/2014/main" xmlns="" id="{3D772D18-CF3B-E8C8-D2AB-6C5669E2E296}"/>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50992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699911" y="874860"/>
            <a:ext cx="6743729" cy="627133"/>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Μπαταριών </a:t>
            </a:r>
            <a:endParaRPr lang="es-ES" sz="2540" dirty="0">
              <a:solidFill>
                <a:srgbClr val="53585F"/>
              </a:solidFill>
              <a:latin typeface="Proxima Nova Semibold"/>
              <a:ea typeface="Gotham Book" charset="0"/>
              <a:cs typeface="Gotham Book" charset="0"/>
              <a:sym typeface="Proxima Nova Light"/>
            </a:endParaRPr>
          </a:p>
          <a:p>
            <a:pPr defTabSz="469009">
              <a:lnSpc>
                <a:spcPct val="80000"/>
              </a:lnSpc>
              <a:defRPr sz="1800"/>
            </a:pPr>
            <a:r>
              <a:rPr lang="es-ES" sz="2250" dirty="0">
                <a:solidFill>
                  <a:srgbClr val="53585F"/>
                </a:solidFill>
                <a:latin typeface="Proxima Nova Semibold"/>
                <a:ea typeface="Gotham Book" charset="0"/>
                <a:cs typeface="Gotham Book" charset="0"/>
                <a:sym typeface="Proxima Nova Light"/>
              </a:rPr>
              <a:t>MED NAUTILUS - </a:t>
            </a:r>
            <a:r>
              <a:rPr lang="el-GR" sz="2250" dirty="0">
                <a:solidFill>
                  <a:srgbClr val="53585F"/>
                </a:solidFill>
                <a:latin typeface="Proxima Nova Semibold"/>
                <a:ea typeface="Gotham Book" charset="0"/>
                <a:cs typeface="Gotham Book" charset="0"/>
                <a:sym typeface="Proxima Nova Light"/>
              </a:rPr>
              <a:t>ΚΟΥΒΙΔΗΣ</a:t>
            </a:r>
            <a:endParaRPr lang="en-US" sz="2250" dirty="0">
              <a:solidFill>
                <a:srgbClr val="53585F"/>
              </a:solidFill>
              <a:latin typeface="Proxima Nova Semibold"/>
              <a:ea typeface="Gotham Book" charset="0"/>
              <a:cs typeface="Gotham Book" charset="0"/>
              <a:sym typeface="Proxima Nova Light"/>
            </a:endParaRPr>
          </a:p>
        </p:txBody>
      </p:sp>
      <p:pic>
        <p:nvPicPr>
          <p:cNvPr id="6" name="Εικόνα 5">
            <a:extLst>
              <a:ext uri="{FF2B5EF4-FFF2-40B4-BE49-F238E27FC236}">
                <a16:creationId xmlns:a16="http://schemas.microsoft.com/office/drawing/2014/main" xmlns="" id="{17D7617C-D7F2-4048-83C5-21DBF95EFF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032" y="1621023"/>
            <a:ext cx="5896683" cy="4422512"/>
          </a:xfrm>
          <a:prstGeom prst="rect">
            <a:avLst/>
          </a:prstGeom>
        </p:spPr>
      </p:pic>
      <p:grpSp>
        <p:nvGrpSpPr>
          <p:cNvPr id="3" name="Group 2">
            <a:extLst>
              <a:ext uri="{FF2B5EF4-FFF2-40B4-BE49-F238E27FC236}">
                <a16:creationId xmlns:a16="http://schemas.microsoft.com/office/drawing/2014/main" xmlns="" id="{F483516A-AC8E-DA21-9EED-EAADA8189498}"/>
              </a:ext>
            </a:extLst>
          </p:cNvPr>
          <p:cNvGrpSpPr/>
          <p:nvPr/>
        </p:nvGrpSpPr>
        <p:grpSpPr>
          <a:xfrm>
            <a:off x="0" y="0"/>
            <a:ext cx="1424090" cy="730598"/>
            <a:chOff x="0" y="0"/>
            <a:chExt cx="3848100" cy="2247900"/>
          </a:xfrm>
        </p:grpSpPr>
        <p:sp>
          <p:nvSpPr>
            <p:cNvPr id="4" name="Shape 194">
              <a:extLst>
                <a:ext uri="{FF2B5EF4-FFF2-40B4-BE49-F238E27FC236}">
                  <a16:creationId xmlns:a16="http://schemas.microsoft.com/office/drawing/2014/main" xmlns="" id="{14E7A9F1-2226-410E-6F12-2ABEF455DDCD}"/>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5" name="Shape 7">
              <a:extLst>
                <a:ext uri="{FF2B5EF4-FFF2-40B4-BE49-F238E27FC236}">
                  <a16:creationId xmlns:a16="http://schemas.microsoft.com/office/drawing/2014/main" xmlns="" id="{644C283E-3B67-B742-C84B-EAB5E4825B93}"/>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C87C25F9-0372-FF83-CBE0-AD44EF5F5401}"/>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A8F7C558-1CAE-12B2-B9F0-D8088F5E056C}"/>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5CE44547-3B48-C0B5-E502-8A8B447E8B4B}"/>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C3C429B8-3CF1-AC81-7C38-572B68F42BF1}"/>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BC2F0A15-78DA-0527-A77E-EC569A200CE6}"/>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2ED39912-660B-CF51-E3A0-749CEBDD5050}"/>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D27F3D1D-E358-DDF2-6C6C-24D4AF7342E0}"/>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AD647DFF-4A35-1ED6-DB0F-167A21CF26EA}"/>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8788C36C-545A-9FDC-D4C1-4049FA5FC28E}"/>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15AD6921-3EBA-D313-6314-42922BC75391}"/>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C93A426B-B3C7-36B2-118E-6D40617F5743}"/>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90A0ED21-3B8C-4385-99B4-9E2A4D852617}"/>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B3EF4AA8-5581-72B5-EC81-163008B0D8DB}"/>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A1C9F073-B2BE-56D9-203B-96163F260FA4}"/>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0F88FDF9-A2B1-B605-B139-149F26B36967}"/>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DA1BF73C-739A-B3AC-43D4-DA6B5B9264A9}"/>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32CE12A7-FB5F-FD76-199E-13780D693A52}"/>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344BB8E7-99C2-34E7-00F5-3A5D5A32595D}"/>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5EB78F17-5EC8-EF4B-C017-BF96F571FA43}"/>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11C0EBB2-6A0D-77B2-E971-2499B0B1CB91}"/>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2FC5156E-707E-2824-1C82-28FBF28A2663}"/>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CDD88A50-CC73-38BF-7DD0-0E48C43F06E1}"/>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5DCE284E-E4A9-F319-E6DA-3A067D89EF43}"/>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5F0E40BE-0217-7F22-CE91-6640EEDC9368}"/>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DDCDCF74-09F8-AF2A-0D6D-0739B588CBED}"/>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AF24E6CD-16F2-0F33-F5CF-E14F7FCB22FB}"/>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D39E38F8-B8FB-D5EE-96B7-259086D6FF78}"/>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810F763A-C9DB-8952-3675-03675F9C3496}"/>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4EE77E60-A2CF-6A82-BAD7-09C5CAE1BA63}"/>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B469D9E4-4A5C-215B-217C-15D909440A00}"/>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EB4E92E3-693B-72D7-454A-AAA3A294D79E}"/>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060A4B6F-F677-9995-31F1-CC6F80144A8D}"/>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095FE7B9-6FBE-3F7E-B04E-FCDE116C5A1D}"/>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577673B2-BBE9-0A2E-6900-93E14951C547}"/>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69495430-AF85-883E-192E-80228135D5FE}"/>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5481FE00-FE75-9C9D-55EE-85DE6B5306EA}"/>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F285AE8B-64ED-30A8-596A-533908EF8077}"/>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28603F00-E746-B3C8-1EC6-0EBCCDA91FE6}"/>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26915321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842482" y="805254"/>
            <a:ext cx="6743729" cy="627133"/>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a:t>
            </a:r>
            <a:r>
              <a:rPr lang="fr-FR" sz="2540" dirty="0">
                <a:solidFill>
                  <a:srgbClr val="53585F"/>
                </a:solidFill>
                <a:latin typeface="Proxima Nova Semibold"/>
                <a:ea typeface="Gotham Book" charset="0"/>
                <a:cs typeface="Gotham Book" charset="0"/>
                <a:sym typeface="Proxima Nova Light"/>
              </a:rPr>
              <a:t>UPS</a:t>
            </a: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ΜΕΤΑΦΟΡΙΚΕΣ: </a:t>
            </a:r>
            <a:r>
              <a:rPr lang="fr-FR" sz="2250" dirty="0">
                <a:solidFill>
                  <a:srgbClr val="53585F"/>
                </a:solidFill>
                <a:latin typeface="Proxima Nova Semibold"/>
                <a:ea typeface="Gotham Book" charset="0"/>
                <a:cs typeface="Gotham Book" charset="0"/>
                <a:sym typeface="Proxima Nova Light"/>
              </a:rPr>
              <a:t>ACS – UPS</a:t>
            </a:r>
            <a:endParaRPr lang="en-US" sz="2540" dirty="0">
              <a:solidFill>
                <a:srgbClr val="53585F"/>
              </a:solidFill>
              <a:latin typeface="Proxima Nova Semibold"/>
              <a:ea typeface="Gotham Book" charset="0"/>
              <a:cs typeface="Gotham Book" charset="0"/>
              <a:sym typeface="Proxima Nova Light"/>
            </a:endParaRPr>
          </a:p>
        </p:txBody>
      </p:sp>
      <p:pic>
        <p:nvPicPr>
          <p:cNvPr id="4" name="Picture 3" descr="A room with white walls and white walls&#10;&#10;Description automatically generated">
            <a:extLst>
              <a:ext uri="{FF2B5EF4-FFF2-40B4-BE49-F238E27FC236}">
                <a16:creationId xmlns:a16="http://schemas.microsoft.com/office/drawing/2014/main" xmlns="" id="{09DC69C3-C804-3D58-3E1D-CEA56F535C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264535" y="2030185"/>
            <a:ext cx="4378818" cy="3284113"/>
          </a:xfrm>
          <a:prstGeom prst="rect">
            <a:avLst/>
          </a:prstGeom>
        </p:spPr>
      </p:pic>
      <p:pic>
        <p:nvPicPr>
          <p:cNvPr id="7" name="Picture 6" descr="A grey box with buttons and switches&#10;&#10;Description automatically generated">
            <a:extLst>
              <a:ext uri="{FF2B5EF4-FFF2-40B4-BE49-F238E27FC236}">
                <a16:creationId xmlns:a16="http://schemas.microsoft.com/office/drawing/2014/main" xmlns="" id="{CCC7F742-8762-E437-EF14-1E0B6742B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34198" y="2030185"/>
            <a:ext cx="4378818" cy="3284114"/>
          </a:xfrm>
          <a:prstGeom prst="rect">
            <a:avLst/>
          </a:prstGeom>
        </p:spPr>
      </p:pic>
      <p:grpSp>
        <p:nvGrpSpPr>
          <p:cNvPr id="3" name="Group 2">
            <a:extLst>
              <a:ext uri="{FF2B5EF4-FFF2-40B4-BE49-F238E27FC236}">
                <a16:creationId xmlns:a16="http://schemas.microsoft.com/office/drawing/2014/main" xmlns="" id="{6C982D0E-0484-3DC7-5B42-9E9397F7B545}"/>
              </a:ext>
            </a:extLst>
          </p:cNvPr>
          <p:cNvGrpSpPr/>
          <p:nvPr/>
        </p:nvGrpSpPr>
        <p:grpSpPr>
          <a:xfrm>
            <a:off x="0" y="0"/>
            <a:ext cx="1424090" cy="730598"/>
            <a:chOff x="0" y="0"/>
            <a:chExt cx="3848100" cy="2247900"/>
          </a:xfrm>
        </p:grpSpPr>
        <p:sp>
          <p:nvSpPr>
            <p:cNvPr id="5" name="Shape 194">
              <a:extLst>
                <a:ext uri="{FF2B5EF4-FFF2-40B4-BE49-F238E27FC236}">
                  <a16:creationId xmlns:a16="http://schemas.microsoft.com/office/drawing/2014/main" xmlns="" id="{C59242EA-D3EF-505C-EF8B-B4C3F7B78673}"/>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E0B8898E-0A30-3593-8B2A-34CEC098AAD9}"/>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95">
              <a:extLst>
                <a:ext uri="{FF2B5EF4-FFF2-40B4-BE49-F238E27FC236}">
                  <a16:creationId xmlns:a16="http://schemas.microsoft.com/office/drawing/2014/main" xmlns="" id="{58005C9F-BB70-5000-18FC-2BB5B55A44D4}"/>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9">
              <a:extLst>
                <a:ext uri="{FF2B5EF4-FFF2-40B4-BE49-F238E27FC236}">
                  <a16:creationId xmlns:a16="http://schemas.microsoft.com/office/drawing/2014/main" xmlns="" id="{C967B0A0-6D95-3DD3-0D94-D8ACD6809690}"/>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0">
              <a:extLst>
                <a:ext uri="{FF2B5EF4-FFF2-40B4-BE49-F238E27FC236}">
                  <a16:creationId xmlns:a16="http://schemas.microsoft.com/office/drawing/2014/main" xmlns="" id="{FB406310-A250-972F-B6A7-0CB36DDA7031}"/>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1">
              <a:extLst>
                <a:ext uri="{FF2B5EF4-FFF2-40B4-BE49-F238E27FC236}">
                  <a16:creationId xmlns:a16="http://schemas.microsoft.com/office/drawing/2014/main" xmlns="" id="{5A324CD8-FC64-607F-7A17-228AA322FF3F}"/>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2">
              <a:extLst>
                <a:ext uri="{FF2B5EF4-FFF2-40B4-BE49-F238E27FC236}">
                  <a16:creationId xmlns:a16="http://schemas.microsoft.com/office/drawing/2014/main" xmlns="" id="{92383F16-87B7-EDD4-F9FC-9AB33A73B6AD}"/>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3">
              <a:extLst>
                <a:ext uri="{FF2B5EF4-FFF2-40B4-BE49-F238E27FC236}">
                  <a16:creationId xmlns:a16="http://schemas.microsoft.com/office/drawing/2014/main" xmlns="" id="{1DD930D3-19BA-1C9B-A6E6-814BF1EB9860}"/>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4">
              <a:extLst>
                <a:ext uri="{FF2B5EF4-FFF2-40B4-BE49-F238E27FC236}">
                  <a16:creationId xmlns:a16="http://schemas.microsoft.com/office/drawing/2014/main" xmlns="" id="{8B7E86D4-84B9-A5A3-6DEB-493CC40C163D}"/>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96">
              <a:extLst>
                <a:ext uri="{FF2B5EF4-FFF2-40B4-BE49-F238E27FC236}">
                  <a16:creationId xmlns:a16="http://schemas.microsoft.com/office/drawing/2014/main" xmlns="" id="{EB728376-11F4-E785-B515-B432CA955217}"/>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6">
              <a:extLst>
                <a:ext uri="{FF2B5EF4-FFF2-40B4-BE49-F238E27FC236}">
                  <a16:creationId xmlns:a16="http://schemas.microsoft.com/office/drawing/2014/main" xmlns="" id="{BFE7631D-012D-4F8A-22C3-728CF2AFB69A}"/>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7">
              <a:extLst>
                <a:ext uri="{FF2B5EF4-FFF2-40B4-BE49-F238E27FC236}">
                  <a16:creationId xmlns:a16="http://schemas.microsoft.com/office/drawing/2014/main" xmlns="" id="{81C577B3-26B4-92DA-3E69-CDA46BB3B880}"/>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8">
              <a:extLst>
                <a:ext uri="{FF2B5EF4-FFF2-40B4-BE49-F238E27FC236}">
                  <a16:creationId xmlns:a16="http://schemas.microsoft.com/office/drawing/2014/main" xmlns="" id="{D6723A1C-8671-15E7-EE32-8F0D6468C245}"/>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97">
              <a:extLst>
                <a:ext uri="{FF2B5EF4-FFF2-40B4-BE49-F238E27FC236}">
                  <a16:creationId xmlns:a16="http://schemas.microsoft.com/office/drawing/2014/main" xmlns="" id="{712E9289-211E-B9E1-4609-111396BF1CA6}"/>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0">
              <a:extLst>
                <a:ext uri="{FF2B5EF4-FFF2-40B4-BE49-F238E27FC236}">
                  <a16:creationId xmlns:a16="http://schemas.microsoft.com/office/drawing/2014/main" xmlns="" id="{1D3766BD-0078-7489-0B8E-00247E49CB06}"/>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1">
              <a:extLst>
                <a:ext uri="{FF2B5EF4-FFF2-40B4-BE49-F238E27FC236}">
                  <a16:creationId xmlns:a16="http://schemas.microsoft.com/office/drawing/2014/main" xmlns="" id="{3EB3E1F6-4CDA-6C1C-B6F6-2D04D3A4E9BD}"/>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98">
              <a:extLst>
                <a:ext uri="{FF2B5EF4-FFF2-40B4-BE49-F238E27FC236}">
                  <a16:creationId xmlns:a16="http://schemas.microsoft.com/office/drawing/2014/main" xmlns="" id="{0B50CD6B-0407-0AF4-FF0C-0214D808BD9F}"/>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3">
              <a:extLst>
                <a:ext uri="{FF2B5EF4-FFF2-40B4-BE49-F238E27FC236}">
                  <a16:creationId xmlns:a16="http://schemas.microsoft.com/office/drawing/2014/main" xmlns="" id="{747D5BB4-AEA4-6236-4DB8-A2D95EA21896}"/>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4">
              <a:extLst>
                <a:ext uri="{FF2B5EF4-FFF2-40B4-BE49-F238E27FC236}">
                  <a16:creationId xmlns:a16="http://schemas.microsoft.com/office/drawing/2014/main" xmlns="" id="{42D46D34-2BDB-A385-45AD-9F910F52A5D3}"/>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5">
              <a:extLst>
                <a:ext uri="{FF2B5EF4-FFF2-40B4-BE49-F238E27FC236}">
                  <a16:creationId xmlns:a16="http://schemas.microsoft.com/office/drawing/2014/main" xmlns="" id="{9A34E0F0-9C1B-26AE-E1F4-CD5DD6FF66EC}"/>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6">
              <a:extLst>
                <a:ext uri="{FF2B5EF4-FFF2-40B4-BE49-F238E27FC236}">
                  <a16:creationId xmlns:a16="http://schemas.microsoft.com/office/drawing/2014/main" xmlns="" id="{4A849FF4-1C92-BBEB-E207-53DF8CF4B8FF}"/>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7">
              <a:extLst>
                <a:ext uri="{FF2B5EF4-FFF2-40B4-BE49-F238E27FC236}">
                  <a16:creationId xmlns:a16="http://schemas.microsoft.com/office/drawing/2014/main" xmlns="" id="{6A7E43D1-71DE-6C17-C5CC-6BE8B3AAB7EE}"/>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8">
              <a:extLst>
                <a:ext uri="{FF2B5EF4-FFF2-40B4-BE49-F238E27FC236}">
                  <a16:creationId xmlns:a16="http://schemas.microsoft.com/office/drawing/2014/main" xmlns="" id="{31B73E7B-0B40-724B-32CD-B812955EC458}"/>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9">
              <a:extLst>
                <a:ext uri="{FF2B5EF4-FFF2-40B4-BE49-F238E27FC236}">
                  <a16:creationId xmlns:a16="http://schemas.microsoft.com/office/drawing/2014/main" xmlns="" id="{248D05C4-8A42-3A51-4589-E6BA2EAF8D55}"/>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0">
              <a:extLst>
                <a:ext uri="{FF2B5EF4-FFF2-40B4-BE49-F238E27FC236}">
                  <a16:creationId xmlns:a16="http://schemas.microsoft.com/office/drawing/2014/main" xmlns="" id="{92CA48BE-BD6D-0516-A4FB-FEFE2E8E060E}"/>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1">
              <a:extLst>
                <a:ext uri="{FF2B5EF4-FFF2-40B4-BE49-F238E27FC236}">
                  <a16:creationId xmlns:a16="http://schemas.microsoft.com/office/drawing/2014/main" xmlns="" id="{0EB4619D-4545-9613-6829-A93D35550C2D}"/>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199">
              <a:extLst>
                <a:ext uri="{FF2B5EF4-FFF2-40B4-BE49-F238E27FC236}">
                  <a16:creationId xmlns:a16="http://schemas.microsoft.com/office/drawing/2014/main" xmlns="" id="{B673E94B-F652-055E-DDFD-25A2EA4BF11D}"/>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3" name="Shape 33">
              <a:extLst>
                <a:ext uri="{FF2B5EF4-FFF2-40B4-BE49-F238E27FC236}">
                  <a16:creationId xmlns:a16="http://schemas.microsoft.com/office/drawing/2014/main" xmlns="" id="{467835E6-9FE2-56ED-8BFF-DAAC614E0B11}"/>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4" name="Shape 34">
              <a:extLst>
                <a:ext uri="{FF2B5EF4-FFF2-40B4-BE49-F238E27FC236}">
                  <a16:creationId xmlns:a16="http://schemas.microsoft.com/office/drawing/2014/main" xmlns="" id="{F3F6BC05-4D65-91FE-D988-72ABEACBD1A8}"/>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00">
              <a:extLst>
                <a:ext uri="{FF2B5EF4-FFF2-40B4-BE49-F238E27FC236}">
                  <a16:creationId xmlns:a16="http://schemas.microsoft.com/office/drawing/2014/main" xmlns="" id="{FE1B25FF-D802-C0A3-996A-52FB08093408}"/>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6">
              <a:extLst>
                <a:ext uri="{FF2B5EF4-FFF2-40B4-BE49-F238E27FC236}">
                  <a16:creationId xmlns:a16="http://schemas.microsoft.com/office/drawing/2014/main" xmlns="" id="{EDB4F6A7-4911-196C-65E0-8CFA03D6A6C4}"/>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7">
              <a:extLst>
                <a:ext uri="{FF2B5EF4-FFF2-40B4-BE49-F238E27FC236}">
                  <a16:creationId xmlns:a16="http://schemas.microsoft.com/office/drawing/2014/main" xmlns="" id="{BC646A05-28D9-34AF-0BE7-298FF1D7B16D}"/>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8">
              <a:extLst>
                <a:ext uri="{FF2B5EF4-FFF2-40B4-BE49-F238E27FC236}">
                  <a16:creationId xmlns:a16="http://schemas.microsoft.com/office/drawing/2014/main" xmlns="" id="{7615B119-9C39-61CE-A05C-7E80D159FFCE}"/>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9" name="Shape 39">
              <a:extLst>
                <a:ext uri="{FF2B5EF4-FFF2-40B4-BE49-F238E27FC236}">
                  <a16:creationId xmlns:a16="http://schemas.microsoft.com/office/drawing/2014/main" xmlns="" id="{60826B0A-4E39-9701-307F-B5226C9B03B2}"/>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0">
              <a:extLst>
                <a:ext uri="{FF2B5EF4-FFF2-40B4-BE49-F238E27FC236}">
                  <a16:creationId xmlns:a16="http://schemas.microsoft.com/office/drawing/2014/main" xmlns="" id="{8A233E52-79D1-7EEC-EFC0-434A5C52762E}"/>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1">
              <a:extLst>
                <a:ext uri="{FF2B5EF4-FFF2-40B4-BE49-F238E27FC236}">
                  <a16:creationId xmlns:a16="http://schemas.microsoft.com/office/drawing/2014/main" xmlns="" id="{97E02798-4F59-E289-3878-255DA8A88FB9}"/>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2">
              <a:extLst>
                <a:ext uri="{FF2B5EF4-FFF2-40B4-BE49-F238E27FC236}">
                  <a16:creationId xmlns:a16="http://schemas.microsoft.com/office/drawing/2014/main" xmlns="" id="{CD731742-5A1F-2CFA-391D-06EC6D1663D6}"/>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3">
              <a:extLst>
                <a:ext uri="{FF2B5EF4-FFF2-40B4-BE49-F238E27FC236}">
                  <a16:creationId xmlns:a16="http://schemas.microsoft.com/office/drawing/2014/main" xmlns="" id="{0EE8F503-3738-F187-1402-65B628E671AE}"/>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4">
              <a:extLst>
                <a:ext uri="{FF2B5EF4-FFF2-40B4-BE49-F238E27FC236}">
                  <a16:creationId xmlns:a16="http://schemas.microsoft.com/office/drawing/2014/main" xmlns="" id="{2FABD151-8DD7-BD19-0656-9EBE98310F41}"/>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5">
              <a:extLst>
                <a:ext uri="{FF2B5EF4-FFF2-40B4-BE49-F238E27FC236}">
                  <a16:creationId xmlns:a16="http://schemas.microsoft.com/office/drawing/2014/main" xmlns="" id="{D659B7AE-F3FA-82BB-1F91-80079C536350}"/>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26811716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828836" y="621176"/>
            <a:ext cx="6743729" cy="904132"/>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Αρχείων</a:t>
            </a:r>
            <a:endParaRPr lang="en-US" sz="2540" dirty="0">
              <a:solidFill>
                <a:srgbClr val="53585F"/>
              </a:solidFill>
              <a:latin typeface="Proxima Nova Semibold"/>
              <a:ea typeface="Gotham Book" charset="0"/>
              <a:cs typeface="Gotham Book" charset="0"/>
              <a:sym typeface="Proxima Nova Light"/>
            </a:endParaRP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ΕΦΟΡΙΑ ΠΕΡ. ΑΝΑΤΟΛΙΚΗΣ ΜΑΚΕΔΟΝΙΑΣ -ΘΡΑΚΗΣ</a:t>
            </a:r>
            <a:endParaRPr lang="en-US" sz="2250" dirty="0">
              <a:solidFill>
                <a:srgbClr val="53585F"/>
              </a:solidFill>
              <a:latin typeface="Proxima Nova Semibold"/>
              <a:ea typeface="Gotham Book" charset="0"/>
              <a:cs typeface="Gotham Book" charset="0"/>
              <a:sym typeface="Proxima Nova Light"/>
            </a:endParaRPr>
          </a:p>
        </p:txBody>
      </p:sp>
      <p:pic>
        <p:nvPicPr>
          <p:cNvPr id="4" name="Picture 3" descr="A long hallway with white walls and red boxes&#10;&#10;Description automatically generated">
            <a:extLst>
              <a:ext uri="{FF2B5EF4-FFF2-40B4-BE49-F238E27FC236}">
                <a16:creationId xmlns:a16="http://schemas.microsoft.com/office/drawing/2014/main" xmlns="" id="{67D1B1E4-6BDE-7498-F385-8CEB0F313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0516" y="1501143"/>
            <a:ext cx="7804859" cy="4390233"/>
          </a:xfrm>
          <a:prstGeom prst="rect">
            <a:avLst/>
          </a:prstGeom>
        </p:spPr>
      </p:pic>
      <p:grpSp>
        <p:nvGrpSpPr>
          <p:cNvPr id="3" name="Group 2">
            <a:extLst>
              <a:ext uri="{FF2B5EF4-FFF2-40B4-BE49-F238E27FC236}">
                <a16:creationId xmlns:a16="http://schemas.microsoft.com/office/drawing/2014/main" xmlns="" id="{25738ECA-8B13-107C-5845-CCC75535525E}"/>
              </a:ext>
            </a:extLst>
          </p:cNvPr>
          <p:cNvGrpSpPr/>
          <p:nvPr/>
        </p:nvGrpSpPr>
        <p:grpSpPr>
          <a:xfrm>
            <a:off x="-3973" y="0"/>
            <a:ext cx="1424090" cy="730598"/>
            <a:chOff x="0" y="0"/>
            <a:chExt cx="3848100" cy="2247900"/>
          </a:xfrm>
        </p:grpSpPr>
        <p:sp>
          <p:nvSpPr>
            <p:cNvPr id="5" name="Shape 194">
              <a:extLst>
                <a:ext uri="{FF2B5EF4-FFF2-40B4-BE49-F238E27FC236}">
                  <a16:creationId xmlns:a16="http://schemas.microsoft.com/office/drawing/2014/main" xmlns="" id="{76773DE5-4CBA-A867-3065-D2F3A83E934A}"/>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B0031E4B-BF6D-4041-48CE-1F4B0661F42F}"/>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BF6D1982-464A-CB0F-9965-99E1BDE55AD0}"/>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C35DD22E-8669-06D1-2DE0-A6B97238C5B5}"/>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424CCA91-1A0F-2323-9C7D-3A974803937F}"/>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B7B65718-7B6B-98AD-8D0D-49822D35EFEC}"/>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0BAA6647-9A41-F698-830F-047F75AD65AD}"/>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A23CE675-E9D8-F185-A883-7F87FA4AFDB2}"/>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7A6B27A3-CB4B-DA6B-E793-ED13F9BC7D0F}"/>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E855DCF9-E22F-8570-21A0-4CB8941B4D86}"/>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1C5A148C-E912-D654-7987-3DE652C09FCC}"/>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34DD4BC7-5366-6C53-A49D-5A67A2DE2A35}"/>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0977A69D-AF79-A528-532A-3A6431BE891C}"/>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21005DDA-21FC-8454-1A1F-437A6A949D81}"/>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32E73396-F876-BD1D-B084-C84F5FC53616}"/>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1359B7CF-397E-EAF3-69ED-C9FC5776680B}"/>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EA346368-D3EC-9DFB-FA0E-21821BFC4A88}"/>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8E1DEC5E-F9D2-5D62-EA76-EE6E8667559C}"/>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33841750-264D-FFAD-3F58-5044725538DE}"/>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8E04F595-E1C5-EE81-47B8-66E044920B8A}"/>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5F7205F0-1BEF-2566-7B52-034E5C67BB38}"/>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C9D53558-39A7-3CFB-DC4B-401A26989D8E}"/>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1D6DA656-6351-74B7-8BB4-2271D3A2203E}"/>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EFBB23E8-A550-6C26-8912-00810C447F28}"/>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312264BC-F2AE-2FE0-18C9-6B257C50B258}"/>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2394FD1F-9D78-F606-78DC-04B8AD20E7E0}"/>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C3C9911E-4B14-2292-7D31-4259F2BABADB}"/>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EFA11A20-87E0-ADB3-2638-C822A5DE7575}"/>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8764A58A-E578-42A4-6232-558B05E04D3A}"/>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FAA41653-D946-1D6D-01A7-C5FC3390E916}"/>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C494B56E-E3A1-CD1B-85E5-54AA21EAC390}"/>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5797F9DB-5F0A-AEF8-ED12-D41F43243ACC}"/>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3F5BFA9D-17AE-EC04-1861-B3919E70DD50}"/>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B5ACD82D-541A-BBA1-ED83-CA50E37AE00B}"/>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9DA498DF-FDF4-514B-3BA2-400E79B3AAD6}"/>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71D2672C-AF96-A3E3-FC44-84154F957910}"/>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1EA9A663-7267-DD35-4CBA-720B58AEA8D6}"/>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1540D627-AE4B-057F-0356-B5EDC6C59AC7}"/>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8C1245AD-81B3-CB83-7CA4-07366D39DFCE}"/>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055DFDD0-7C47-C3C0-1B40-88D55E85AC8B}"/>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85729266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811887" y="737439"/>
            <a:ext cx="6743729" cy="627133"/>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Φόρτισης Ηλεκτροκίνητων οχημάτων</a:t>
            </a: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ΚΑΡΕΛΙΑΣ - </a:t>
            </a:r>
            <a:r>
              <a:rPr lang="es-ES" sz="2250" dirty="0">
                <a:solidFill>
                  <a:srgbClr val="53585F"/>
                </a:solidFill>
                <a:latin typeface="Proxima Nova Semibold"/>
                <a:ea typeface="Gotham Book" charset="0"/>
                <a:cs typeface="Gotham Book" charset="0"/>
                <a:sym typeface="Proxima Nova Light"/>
              </a:rPr>
              <a:t>PHARMATHEN</a:t>
            </a:r>
            <a:endParaRPr lang="en-US" sz="2250" dirty="0">
              <a:solidFill>
                <a:srgbClr val="53585F"/>
              </a:solidFill>
              <a:latin typeface="Proxima Nova Semibold"/>
              <a:ea typeface="Gotham Book" charset="0"/>
              <a:cs typeface="Gotham Book" charset="0"/>
              <a:sym typeface="Proxima Nova Light"/>
            </a:endParaRPr>
          </a:p>
        </p:txBody>
      </p:sp>
      <p:pic>
        <p:nvPicPr>
          <p:cNvPr id="4" name="Εικόνα 3">
            <a:extLst>
              <a:ext uri="{FF2B5EF4-FFF2-40B4-BE49-F238E27FC236}">
                <a16:creationId xmlns:a16="http://schemas.microsoft.com/office/drawing/2014/main" xmlns="" id="{90A7D112-9E81-0A02-9365-6CB8669EB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697" y="1370168"/>
            <a:ext cx="6279696" cy="4709772"/>
          </a:xfrm>
          <a:prstGeom prst="rect">
            <a:avLst/>
          </a:prstGeom>
        </p:spPr>
      </p:pic>
      <p:grpSp>
        <p:nvGrpSpPr>
          <p:cNvPr id="3" name="Group 2">
            <a:extLst>
              <a:ext uri="{FF2B5EF4-FFF2-40B4-BE49-F238E27FC236}">
                <a16:creationId xmlns:a16="http://schemas.microsoft.com/office/drawing/2014/main" xmlns="" id="{8FF981EA-5DD9-C5B2-D996-83CF9C59B09D}"/>
              </a:ext>
            </a:extLst>
          </p:cNvPr>
          <p:cNvGrpSpPr/>
          <p:nvPr/>
        </p:nvGrpSpPr>
        <p:grpSpPr>
          <a:xfrm>
            <a:off x="0" y="-11264"/>
            <a:ext cx="1424090" cy="730598"/>
            <a:chOff x="0" y="0"/>
            <a:chExt cx="3848100" cy="2247900"/>
          </a:xfrm>
        </p:grpSpPr>
        <p:sp>
          <p:nvSpPr>
            <p:cNvPr id="5" name="Shape 194">
              <a:extLst>
                <a:ext uri="{FF2B5EF4-FFF2-40B4-BE49-F238E27FC236}">
                  <a16:creationId xmlns:a16="http://schemas.microsoft.com/office/drawing/2014/main" xmlns="" id="{9E45DAFE-4A2A-9370-ABF4-230766E0CCED}"/>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CA2CE6C5-6185-F032-7410-D213C0755C22}"/>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617DD518-9A8E-7039-4824-96BEA6F1467D}"/>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0C386928-45D5-042C-7188-63913B37EA73}"/>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587DF782-E273-A8F9-ABFF-CC85D9BB2E08}"/>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0F746AE6-6A9B-378D-0E95-6DBF952F0592}"/>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FB83C300-3F07-4D69-4C1A-FD4501D6D3FF}"/>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158AD4D7-221A-DEEE-3FB4-9502E5B37B65}"/>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8F3FBC90-CBEA-218F-2E60-34FC85ED029B}"/>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30CC332C-6693-34F7-4764-E49D9BB5E4DD}"/>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9E9199FE-E0C2-2480-F1E9-A46B6B07B46F}"/>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DBE269CF-7AC9-3293-8DE9-A9058D41698E}"/>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E585AF7E-D136-7F36-29A0-406D2369F106}"/>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A394A844-0EC7-6A1F-3038-AD344C4F0C75}"/>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3A1EB6B2-B403-965B-0E27-CB971EAFA055}"/>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4BA80B12-278D-AD21-9829-94D7AA96753F}"/>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0858F34B-338B-D5EA-0AF8-BE7083601A63}"/>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6D1E80FA-7C6F-9DC9-4791-146D44F20033}"/>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F3C875DB-8C9F-C8A6-9499-EDA5DFB9C54E}"/>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5473E526-6ADC-C8D1-A795-7AEA6E49E75A}"/>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4423760E-48DC-0EFF-3C6B-2C354620F945}"/>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FDEC7A4B-6CD7-4D1F-D777-0F221921E6AC}"/>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BB53AF0A-7EB2-83D2-9F97-4338185101E9}"/>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8CB67DB8-CC87-1079-C135-03D3EA90267B}"/>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762FB268-8E1F-9F04-D59A-1BDC4AE365E1}"/>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CDE4C1F1-18A8-DD9B-12D9-C78F75CA8033}"/>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F9D125AE-9B49-F468-C75A-3562A424D35D}"/>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893B4034-536D-8B86-6DB6-56E76B7C826B}"/>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AD7A37BC-386C-6790-12C5-C24F2FA13AB1}"/>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76D02898-06EC-D255-69B8-A42B594E7400}"/>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E98D552F-D123-822A-B9AA-EB24EF9EDED1}"/>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3A8335C9-9584-9097-EF91-53D60EDA3796}"/>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D727B517-586A-502C-E2AD-8B004DFD9C44}"/>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25DB27D9-B687-4EEC-8BB0-C07095C0B61E}"/>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187EA3F2-5FA7-03E1-4219-D368FCF1BC60}"/>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137620E2-94BD-8C71-76BE-3309AD085ABE}"/>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1DCD46F6-1C21-033F-4D61-90E59F3A397E}"/>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158A3A87-6D79-8F43-BAF3-344525B0A4BC}"/>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2F5548B1-3368-901F-9EAB-F3B1EA642684}"/>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ADA5EF22-8EB3-88D8-0550-A8CCD4605C98}"/>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349225636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811887" y="739345"/>
            <a:ext cx="6743729" cy="904132"/>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Κινητών Οικίσκων</a:t>
            </a:r>
            <a:r>
              <a:rPr lang="en-US" sz="2540" dirty="0">
                <a:solidFill>
                  <a:srgbClr val="53585F"/>
                </a:solidFill>
                <a:latin typeface="Proxima Nova Semibold"/>
                <a:ea typeface="Gotham Book" charset="0"/>
                <a:cs typeface="Gotham Book" charset="0"/>
                <a:sym typeface="Proxima Nova Light"/>
              </a:rPr>
              <a:t> – 1</a:t>
            </a:r>
            <a:endParaRPr lang="el-GR" sz="2540" dirty="0">
              <a:solidFill>
                <a:srgbClr val="53585F"/>
              </a:solidFill>
              <a:latin typeface="Proxima Nova Semibold"/>
              <a:ea typeface="Gotham Book" charset="0"/>
              <a:cs typeface="Gotham Book" charset="0"/>
              <a:sym typeface="Proxima Nova Light"/>
            </a:endParaRPr>
          </a:p>
          <a:p>
            <a:pPr defTabSz="469009">
              <a:lnSpc>
                <a:spcPct val="80000"/>
              </a:lnSpc>
              <a:defRPr sz="1800"/>
            </a:pPr>
            <a:r>
              <a:rPr lang="el-GR" sz="2250" dirty="0">
                <a:solidFill>
                  <a:srgbClr val="53585F"/>
                </a:solidFill>
                <a:latin typeface="Proxima Nova Semibold"/>
                <a:ea typeface="Gotham Book" charset="0"/>
                <a:cs typeface="Gotham Book" charset="0"/>
                <a:sym typeface="Proxima Nova Light"/>
              </a:rPr>
              <a:t>ΚΑΥΚΑΣ – ΣΙΑΦΑΡΑΣ – ΣΕΝΕΚΗΣ – ΙΛ.ΒΙ.ΕΦ</a:t>
            </a:r>
            <a:endParaRPr lang="es-ES" sz="2250" dirty="0">
              <a:solidFill>
                <a:srgbClr val="53585F"/>
              </a:solidFill>
              <a:latin typeface="Proxima Nova Semibold"/>
              <a:ea typeface="Gotham Book" charset="0"/>
              <a:cs typeface="Gotham Book" charset="0"/>
              <a:sym typeface="Proxima Nova Light"/>
            </a:endParaRPr>
          </a:p>
          <a:p>
            <a:pPr defTabSz="469009">
              <a:lnSpc>
                <a:spcPct val="80000"/>
              </a:lnSpc>
              <a:defRPr sz="1800"/>
            </a:pPr>
            <a:r>
              <a:rPr lang="es-ES" sz="2250" dirty="0">
                <a:solidFill>
                  <a:srgbClr val="53585F"/>
                </a:solidFill>
                <a:latin typeface="Proxima Nova Semibold"/>
                <a:ea typeface="Gotham Book" charset="0"/>
                <a:cs typeface="Gotham Book" charset="0"/>
                <a:sym typeface="Proxima Nova Light"/>
              </a:rPr>
              <a:t>SELLER </a:t>
            </a:r>
            <a:r>
              <a:rPr lang="el-GR" sz="2250" dirty="0">
                <a:solidFill>
                  <a:srgbClr val="53585F"/>
                </a:solidFill>
                <a:latin typeface="Proxima Nova Semibold"/>
                <a:ea typeface="Gotham Book" charset="0"/>
                <a:cs typeface="Gotham Book" charset="0"/>
                <a:sym typeface="Proxima Nova Light"/>
              </a:rPr>
              <a:t>– </a:t>
            </a:r>
            <a:r>
              <a:rPr lang="es-ES" sz="2250" dirty="0">
                <a:solidFill>
                  <a:srgbClr val="53585F"/>
                </a:solidFill>
                <a:latin typeface="Proxima Nova Semibold"/>
                <a:ea typeface="Gotham Book" charset="0"/>
                <a:cs typeface="Gotham Book" charset="0"/>
                <a:sym typeface="Proxima Nova Light"/>
              </a:rPr>
              <a:t>SABO </a:t>
            </a:r>
            <a:r>
              <a:rPr lang="el-GR" sz="2250" dirty="0">
                <a:solidFill>
                  <a:srgbClr val="53585F"/>
                </a:solidFill>
                <a:latin typeface="Proxima Nova Semibold"/>
                <a:ea typeface="Gotham Book" charset="0"/>
                <a:cs typeface="Gotham Book" charset="0"/>
                <a:sym typeface="Proxima Nova Light"/>
              </a:rPr>
              <a:t>- ΠΑΛΙΓΙΑΝΝΗΣ</a:t>
            </a:r>
            <a:endParaRPr lang="en-US" sz="2250" dirty="0">
              <a:solidFill>
                <a:srgbClr val="53585F"/>
              </a:solidFill>
              <a:latin typeface="Proxima Nova Semibold"/>
              <a:ea typeface="Gotham Book" charset="0"/>
              <a:cs typeface="Gotham Book" charset="0"/>
              <a:sym typeface="Proxima Nova Light"/>
            </a:endParaRPr>
          </a:p>
        </p:txBody>
      </p:sp>
      <p:pic>
        <p:nvPicPr>
          <p:cNvPr id="4" name="Picture 3" descr="A white machine inside a white box&#10;&#10;Description automatically generated with medium confidence">
            <a:extLst>
              <a:ext uri="{FF2B5EF4-FFF2-40B4-BE49-F238E27FC236}">
                <a16:creationId xmlns:a16="http://schemas.microsoft.com/office/drawing/2014/main" xmlns="" id="{DA6FA556-D294-D96E-8AE2-5F266B90E7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1887" y="1652225"/>
            <a:ext cx="5855863" cy="4391897"/>
          </a:xfrm>
          <a:prstGeom prst="rect">
            <a:avLst/>
          </a:prstGeom>
        </p:spPr>
      </p:pic>
      <p:grpSp>
        <p:nvGrpSpPr>
          <p:cNvPr id="3" name="Group 2">
            <a:extLst>
              <a:ext uri="{FF2B5EF4-FFF2-40B4-BE49-F238E27FC236}">
                <a16:creationId xmlns:a16="http://schemas.microsoft.com/office/drawing/2014/main" xmlns="" id="{AD19B670-E881-BD6D-4299-B8E720FF2F1A}"/>
              </a:ext>
            </a:extLst>
          </p:cNvPr>
          <p:cNvGrpSpPr/>
          <p:nvPr/>
        </p:nvGrpSpPr>
        <p:grpSpPr>
          <a:xfrm>
            <a:off x="0" y="0"/>
            <a:ext cx="1424090" cy="730598"/>
            <a:chOff x="0" y="0"/>
            <a:chExt cx="3848100" cy="2247900"/>
          </a:xfrm>
        </p:grpSpPr>
        <p:sp>
          <p:nvSpPr>
            <p:cNvPr id="5" name="Shape 194">
              <a:extLst>
                <a:ext uri="{FF2B5EF4-FFF2-40B4-BE49-F238E27FC236}">
                  <a16:creationId xmlns:a16="http://schemas.microsoft.com/office/drawing/2014/main" xmlns="" id="{348B1C10-C167-1A7D-16FA-4AF1769EADB9}"/>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93901B7B-0212-D4B0-549E-DE8FDD135EB9}"/>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4841A93A-A3BC-068D-5496-303A7492DAC7}"/>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FDFFB978-3667-6B0A-8239-F99C70F462D2}"/>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F07B5951-2E6B-6F8E-48AF-52081E9349ED}"/>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6322E17A-1DE3-965E-51AB-8BE2268AFDCD}"/>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0E0BE3F9-D376-CDCB-E3AB-236BAF3CB2A4}"/>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D59C0F33-901E-1AC8-C80B-30BB6FFC0DE5}"/>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4DB5E4BF-A707-617D-CA19-A1561579E646}"/>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E68CEBEE-0689-E90E-8109-FB14B8A5DCAD}"/>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C9BDC687-7A11-B718-32D8-F9B528DB0524}"/>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1234984F-FD1E-D07F-281F-8AA34CBF14BD}"/>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5E232693-197B-1A44-3478-DE0E9F48D05D}"/>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6BBDFC1F-2812-7B10-A87E-F5507BD17521}"/>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89FCC960-1110-4670-A897-E3C9DDFEB003}"/>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F74A58F7-A6D1-05F2-4089-CF414443B9A2}"/>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08A4D03B-9CF0-570C-5FCF-221C5D94FB5C}"/>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56214EC2-306A-A9CE-3D59-5E7FD75842DA}"/>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FC1F3BBF-EC43-C488-E1FE-126F3EA2528C}"/>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D3830CC5-FAD5-D465-833F-6A3FE8ED5A17}"/>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94BA51DB-52BC-DEB7-7087-389008E5B0BA}"/>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E04F88E5-11F2-4487-C3F6-89C8CBFDC211}"/>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37CA6EAB-FFC3-C9C2-6D64-F052F5038501}"/>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EFF0ABDD-C8A3-E382-C07C-43D4523AB76C}"/>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76CD1886-711F-307E-D96F-BE20AD9729BE}"/>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93B0D88D-11CC-F9DD-FFF8-B9FDC55B1E63}"/>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7C9DB439-2D82-E816-C77E-69521DF21136}"/>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264FBAFA-1A6E-B93A-6C89-E8A75E1375BA}"/>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D446A80B-CC57-1956-B031-3E98D3994C30}"/>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CF093775-C030-5199-7C8D-0086DC6D803C}"/>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8C00F431-2B64-5C8A-F53D-6A59B44A4702}"/>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5EFCA444-F42E-C26E-179A-4FB24A499F4D}"/>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5CD16F58-59B8-22F8-4879-318CC12BCEBA}"/>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6C51C3D3-F78A-C0C7-0B86-30B11F94D21F}"/>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34CA89E2-7B8F-7F12-823C-29050E3787D7}"/>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840D76B6-D33D-B1E4-8202-B95598B0FB5C}"/>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187C5076-CD2D-06F8-684D-91CE7E3595AA}"/>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34B3EF30-A214-8E67-BBC7-3294CC841506}"/>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D15ED593-4B59-F0FE-7F04-5A4B10EB2F65}"/>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3C52AFF4-01E0-B55D-8A3F-3809A8FE533F}"/>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391980994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583189" y="807712"/>
            <a:ext cx="6743729" cy="627133"/>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Κινητών Οικίσκων</a:t>
            </a:r>
            <a:r>
              <a:rPr lang="en-US" sz="2540" dirty="0">
                <a:solidFill>
                  <a:srgbClr val="53585F"/>
                </a:solidFill>
                <a:latin typeface="Proxima Nova Semibold"/>
                <a:ea typeface="Gotham Book" charset="0"/>
                <a:cs typeface="Gotham Book" charset="0"/>
                <a:sym typeface="Proxima Nova Light"/>
              </a:rPr>
              <a:t> – 2</a:t>
            </a:r>
            <a:endParaRPr lang="el-GR" sz="2540" dirty="0">
              <a:solidFill>
                <a:srgbClr val="53585F"/>
              </a:solidFill>
              <a:latin typeface="Proxima Nova Semibold"/>
              <a:ea typeface="Gotham Book" charset="0"/>
              <a:cs typeface="Gotham Book" charset="0"/>
              <a:sym typeface="Proxima Nova Light"/>
            </a:endParaRPr>
          </a:p>
          <a:p>
            <a:pPr defTabSz="469009">
              <a:lnSpc>
                <a:spcPct val="80000"/>
              </a:lnSpc>
              <a:defRPr sz="1800"/>
            </a:pPr>
            <a:r>
              <a:rPr lang="es-ES" sz="2250" dirty="0">
                <a:solidFill>
                  <a:srgbClr val="53585F"/>
                </a:solidFill>
                <a:latin typeface="Proxima Nova Semibold"/>
                <a:ea typeface="Gotham Book" charset="0"/>
                <a:cs typeface="Gotham Book" charset="0"/>
                <a:sym typeface="Proxima Nova Light"/>
              </a:rPr>
              <a:t>VIOSER </a:t>
            </a:r>
            <a:r>
              <a:rPr lang="en-US" sz="2250" dirty="0">
                <a:solidFill>
                  <a:srgbClr val="53585F"/>
                </a:solidFill>
                <a:latin typeface="Proxima Nova Semibold"/>
                <a:ea typeface="Gotham Book" charset="0"/>
                <a:cs typeface="Gotham Book" charset="0"/>
                <a:sym typeface="Proxima Nova Light"/>
              </a:rPr>
              <a:t>– RAVAGO - </a:t>
            </a:r>
            <a:r>
              <a:rPr lang="el-GR" sz="2250" dirty="0">
                <a:solidFill>
                  <a:srgbClr val="53585F"/>
                </a:solidFill>
                <a:latin typeface="Proxima Nova Semibold"/>
                <a:ea typeface="Gotham Book" charset="0"/>
                <a:cs typeface="Gotham Book" charset="0"/>
                <a:sym typeface="Proxima Nova Light"/>
              </a:rPr>
              <a:t>ΜΠΙΖΙΟΣ</a:t>
            </a:r>
            <a:endParaRPr lang="en-US" sz="2540" dirty="0">
              <a:solidFill>
                <a:srgbClr val="53585F"/>
              </a:solidFill>
              <a:latin typeface="Proxima Nova Semibold"/>
              <a:ea typeface="Gotham Book" charset="0"/>
              <a:cs typeface="Gotham Book" charset="0"/>
              <a:sym typeface="Proxima Nova Light"/>
            </a:endParaRPr>
          </a:p>
        </p:txBody>
      </p:sp>
      <p:pic>
        <p:nvPicPr>
          <p:cNvPr id="5" name="Picture 4" descr="A metal box with a silver cylinder&#10;&#10;Description automatically generated with medium confidence">
            <a:extLst>
              <a:ext uri="{FF2B5EF4-FFF2-40B4-BE49-F238E27FC236}">
                <a16:creationId xmlns:a16="http://schemas.microsoft.com/office/drawing/2014/main" xmlns="" id="{D0233916-1AF6-370A-ACEB-FEAAA86614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9617" y="1581830"/>
            <a:ext cx="3292744" cy="4390324"/>
          </a:xfrm>
          <a:prstGeom prst="rect">
            <a:avLst/>
          </a:prstGeom>
        </p:spPr>
      </p:pic>
      <p:pic>
        <p:nvPicPr>
          <p:cNvPr id="7" name="Picture 6" descr="A white and black lockers in a room&#10;&#10;Description automatically generated">
            <a:extLst>
              <a:ext uri="{FF2B5EF4-FFF2-40B4-BE49-F238E27FC236}">
                <a16:creationId xmlns:a16="http://schemas.microsoft.com/office/drawing/2014/main" xmlns="" id="{B1DAB5F9-72C5-E5BA-F759-F6B8C4B17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7347" y="1581830"/>
            <a:ext cx="3292744" cy="4390326"/>
          </a:xfrm>
          <a:prstGeom prst="rect">
            <a:avLst/>
          </a:prstGeom>
        </p:spPr>
      </p:pic>
      <p:grpSp>
        <p:nvGrpSpPr>
          <p:cNvPr id="3" name="Group 2">
            <a:extLst>
              <a:ext uri="{FF2B5EF4-FFF2-40B4-BE49-F238E27FC236}">
                <a16:creationId xmlns:a16="http://schemas.microsoft.com/office/drawing/2014/main" xmlns="" id="{1EA8F442-4F5D-9C56-730F-6147ED5D9992}"/>
              </a:ext>
            </a:extLst>
          </p:cNvPr>
          <p:cNvGrpSpPr/>
          <p:nvPr/>
        </p:nvGrpSpPr>
        <p:grpSpPr>
          <a:xfrm>
            <a:off x="0" y="0"/>
            <a:ext cx="1424090" cy="730598"/>
            <a:chOff x="0" y="0"/>
            <a:chExt cx="3848100" cy="2247900"/>
          </a:xfrm>
        </p:grpSpPr>
        <p:sp>
          <p:nvSpPr>
            <p:cNvPr id="4" name="Shape 194">
              <a:extLst>
                <a:ext uri="{FF2B5EF4-FFF2-40B4-BE49-F238E27FC236}">
                  <a16:creationId xmlns:a16="http://schemas.microsoft.com/office/drawing/2014/main" xmlns="" id="{DE5CD334-DE22-D766-7C78-5EB8C44F86D7}"/>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6ADB0CD3-042A-126B-B72A-E5A1F03CB4E0}"/>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95">
              <a:extLst>
                <a:ext uri="{FF2B5EF4-FFF2-40B4-BE49-F238E27FC236}">
                  <a16:creationId xmlns:a16="http://schemas.microsoft.com/office/drawing/2014/main" xmlns="" id="{F093FAEB-BCC9-8F4D-4ED4-8FBFF08C0AD3}"/>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9">
              <a:extLst>
                <a:ext uri="{FF2B5EF4-FFF2-40B4-BE49-F238E27FC236}">
                  <a16:creationId xmlns:a16="http://schemas.microsoft.com/office/drawing/2014/main" xmlns="" id="{93A70D25-6F7A-031B-DD87-978EA076D817}"/>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0">
              <a:extLst>
                <a:ext uri="{FF2B5EF4-FFF2-40B4-BE49-F238E27FC236}">
                  <a16:creationId xmlns:a16="http://schemas.microsoft.com/office/drawing/2014/main" xmlns="" id="{608B5907-8DE4-4589-B40E-B8D700E96D24}"/>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1">
              <a:extLst>
                <a:ext uri="{FF2B5EF4-FFF2-40B4-BE49-F238E27FC236}">
                  <a16:creationId xmlns:a16="http://schemas.microsoft.com/office/drawing/2014/main" xmlns="" id="{A10E22F0-DCA2-955B-07E0-CEA24304BDC9}"/>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2">
              <a:extLst>
                <a:ext uri="{FF2B5EF4-FFF2-40B4-BE49-F238E27FC236}">
                  <a16:creationId xmlns:a16="http://schemas.microsoft.com/office/drawing/2014/main" xmlns="" id="{B872B447-2DD6-B446-8241-A1F37676EECB}"/>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3">
              <a:extLst>
                <a:ext uri="{FF2B5EF4-FFF2-40B4-BE49-F238E27FC236}">
                  <a16:creationId xmlns:a16="http://schemas.microsoft.com/office/drawing/2014/main" xmlns="" id="{6EDA8029-21A3-0799-CF44-4B4F9F334B2C}"/>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4">
              <a:extLst>
                <a:ext uri="{FF2B5EF4-FFF2-40B4-BE49-F238E27FC236}">
                  <a16:creationId xmlns:a16="http://schemas.microsoft.com/office/drawing/2014/main" xmlns="" id="{61B25ADF-D54B-7982-C939-6D0DE94C3A06}"/>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96">
              <a:extLst>
                <a:ext uri="{FF2B5EF4-FFF2-40B4-BE49-F238E27FC236}">
                  <a16:creationId xmlns:a16="http://schemas.microsoft.com/office/drawing/2014/main" xmlns="" id="{DD953BE7-12C1-0329-FC8B-F3C3AF4D918F}"/>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6">
              <a:extLst>
                <a:ext uri="{FF2B5EF4-FFF2-40B4-BE49-F238E27FC236}">
                  <a16:creationId xmlns:a16="http://schemas.microsoft.com/office/drawing/2014/main" xmlns="" id="{8B0DCACB-B172-2922-385E-E365F7F40829}"/>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7">
              <a:extLst>
                <a:ext uri="{FF2B5EF4-FFF2-40B4-BE49-F238E27FC236}">
                  <a16:creationId xmlns:a16="http://schemas.microsoft.com/office/drawing/2014/main" xmlns="" id="{0BE45C10-7F07-CFCC-2C33-601C7C275917}"/>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8">
              <a:extLst>
                <a:ext uri="{FF2B5EF4-FFF2-40B4-BE49-F238E27FC236}">
                  <a16:creationId xmlns:a16="http://schemas.microsoft.com/office/drawing/2014/main" xmlns="" id="{C8B53775-E879-B9CA-5D1F-0D58641FF421}"/>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97">
              <a:extLst>
                <a:ext uri="{FF2B5EF4-FFF2-40B4-BE49-F238E27FC236}">
                  <a16:creationId xmlns:a16="http://schemas.microsoft.com/office/drawing/2014/main" xmlns="" id="{7E0418FB-BA9D-628A-4BB7-3C834D98735E}"/>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0">
              <a:extLst>
                <a:ext uri="{FF2B5EF4-FFF2-40B4-BE49-F238E27FC236}">
                  <a16:creationId xmlns:a16="http://schemas.microsoft.com/office/drawing/2014/main" xmlns="" id="{DCF54F31-ABA5-4188-806C-FC99D2692D94}"/>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1">
              <a:extLst>
                <a:ext uri="{FF2B5EF4-FFF2-40B4-BE49-F238E27FC236}">
                  <a16:creationId xmlns:a16="http://schemas.microsoft.com/office/drawing/2014/main" xmlns="" id="{98A37231-2D2A-ADEC-BD34-95CC50EBCDD2}"/>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98">
              <a:extLst>
                <a:ext uri="{FF2B5EF4-FFF2-40B4-BE49-F238E27FC236}">
                  <a16:creationId xmlns:a16="http://schemas.microsoft.com/office/drawing/2014/main" xmlns="" id="{27126B28-92AF-28C2-4FC4-36B117C2FCE8}"/>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3">
              <a:extLst>
                <a:ext uri="{FF2B5EF4-FFF2-40B4-BE49-F238E27FC236}">
                  <a16:creationId xmlns:a16="http://schemas.microsoft.com/office/drawing/2014/main" xmlns="" id="{A2A911D5-BF1F-08F4-C156-506F17AD4D2B}"/>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4">
              <a:extLst>
                <a:ext uri="{FF2B5EF4-FFF2-40B4-BE49-F238E27FC236}">
                  <a16:creationId xmlns:a16="http://schemas.microsoft.com/office/drawing/2014/main" xmlns="" id="{CC60D4C2-3C53-E7A6-10F9-EA66296B31BC}"/>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5">
              <a:extLst>
                <a:ext uri="{FF2B5EF4-FFF2-40B4-BE49-F238E27FC236}">
                  <a16:creationId xmlns:a16="http://schemas.microsoft.com/office/drawing/2014/main" xmlns="" id="{8D7C96AB-6998-AE8D-0342-8CAE29DC9B79}"/>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6">
              <a:extLst>
                <a:ext uri="{FF2B5EF4-FFF2-40B4-BE49-F238E27FC236}">
                  <a16:creationId xmlns:a16="http://schemas.microsoft.com/office/drawing/2014/main" xmlns="" id="{82F25CCB-339E-B632-A41F-F2B654C4E666}"/>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7">
              <a:extLst>
                <a:ext uri="{FF2B5EF4-FFF2-40B4-BE49-F238E27FC236}">
                  <a16:creationId xmlns:a16="http://schemas.microsoft.com/office/drawing/2014/main" xmlns="" id="{CD87947C-3CDC-95B0-25B7-7E302525E291}"/>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8">
              <a:extLst>
                <a:ext uri="{FF2B5EF4-FFF2-40B4-BE49-F238E27FC236}">
                  <a16:creationId xmlns:a16="http://schemas.microsoft.com/office/drawing/2014/main" xmlns="" id="{0C84CB87-E232-F9B2-C631-FD0F63D78868}"/>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9">
              <a:extLst>
                <a:ext uri="{FF2B5EF4-FFF2-40B4-BE49-F238E27FC236}">
                  <a16:creationId xmlns:a16="http://schemas.microsoft.com/office/drawing/2014/main" xmlns="" id="{B7689770-4585-3CFE-1E74-D9E919937354}"/>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0">
              <a:extLst>
                <a:ext uri="{FF2B5EF4-FFF2-40B4-BE49-F238E27FC236}">
                  <a16:creationId xmlns:a16="http://schemas.microsoft.com/office/drawing/2014/main" xmlns="" id="{45905FF6-EE54-AA27-8EF7-60A50CE3988E}"/>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1">
              <a:extLst>
                <a:ext uri="{FF2B5EF4-FFF2-40B4-BE49-F238E27FC236}">
                  <a16:creationId xmlns:a16="http://schemas.microsoft.com/office/drawing/2014/main" xmlns="" id="{47B1A42E-5D26-D7E3-22A2-B03DDC86547A}"/>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199">
              <a:extLst>
                <a:ext uri="{FF2B5EF4-FFF2-40B4-BE49-F238E27FC236}">
                  <a16:creationId xmlns:a16="http://schemas.microsoft.com/office/drawing/2014/main" xmlns="" id="{888FBD4A-E6DA-95D2-9CFA-83A7A45B964F}"/>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3" name="Shape 33">
              <a:extLst>
                <a:ext uri="{FF2B5EF4-FFF2-40B4-BE49-F238E27FC236}">
                  <a16:creationId xmlns:a16="http://schemas.microsoft.com/office/drawing/2014/main" xmlns="" id="{EAAFFC8F-1E95-5359-C483-F313F723FA21}"/>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4" name="Shape 34">
              <a:extLst>
                <a:ext uri="{FF2B5EF4-FFF2-40B4-BE49-F238E27FC236}">
                  <a16:creationId xmlns:a16="http://schemas.microsoft.com/office/drawing/2014/main" xmlns="" id="{6159C734-0E43-2DDC-0E65-E0C5A9724EBB}"/>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00">
              <a:extLst>
                <a:ext uri="{FF2B5EF4-FFF2-40B4-BE49-F238E27FC236}">
                  <a16:creationId xmlns:a16="http://schemas.microsoft.com/office/drawing/2014/main" xmlns="" id="{0B7B9FB6-117D-D27F-0D5C-C3EC6D6DD5CC}"/>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6">
              <a:extLst>
                <a:ext uri="{FF2B5EF4-FFF2-40B4-BE49-F238E27FC236}">
                  <a16:creationId xmlns:a16="http://schemas.microsoft.com/office/drawing/2014/main" xmlns="" id="{11453977-0942-1A3C-3B77-FE35738DDB8B}"/>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7">
              <a:extLst>
                <a:ext uri="{FF2B5EF4-FFF2-40B4-BE49-F238E27FC236}">
                  <a16:creationId xmlns:a16="http://schemas.microsoft.com/office/drawing/2014/main" xmlns="" id="{4EA5EF58-D78C-8364-1426-61D4D4CF6451}"/>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8">
              <a:extLst>
                <a:ext uri="{FF2B5EF4-FFF2-40B4-BE49-F238E27FC236}">
                  <a16:creationId xmlns:a16="http://schemas.microsoft.com/office/drawing/2014/main" xmlns="" id="{0F3EA524-974B-90FA-5DF1-A79BBB02181F}"/>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9" name="Shape 39">
              <a:extLst>
                <a:ext uri="{FF2B5EF4-FFF2-40B4-BE49-F238E27FC236}">
                  <a16:creationId xmlns:a16="http://schemas.microsoft.com/office/drawing/2014/main" xmlns="" id="{1BA27D12-D94B-5A43-7D7F-F4926DB4B178}"/>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0">
              <a:extLst>
                <a:ext uri="{FF2B5EF4-FFF2-40B4-BE49-F238E27FC236}">
                  <a16:creationId xmlns:a16="http://schemas.microsoft.com/office/drawing/2014/main" xmlns="" id="{63F652EA-B931-FC00-F822-EB1438C4BA56}"/>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1">
              <a:extLst>
                <a:ext uri="{FF2B5EF4-FFF2-40B4-BE49-F238E27FC236}">
                  <a16:creationId xmlns:a16="http://schemas.microsoft.com/office/drawing/2014/main" xmlns="" id="{1C39ACE5-B53C-4776-3DE1-14309B9D004A}"/>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2">
              <a:extLst>
                <a:ext uri="{FF2B5EF4-FFF2-40B4-BE49-F238E27FC236}">
                  <a16:creationId xmlns:a16="http://schemas.microsoft.com/office/drawing/2014/main" xmlns="" id="{A1D7939F-83FF-3408-81F4-D0A0249F66AA}"/>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3">
              <a:extLst>
                <a:ext uri="{FF2B5EF4-FFF2-40B4-BE49-F238E27FC236}">
                  <a16:creationId xmlns:a16="http://schemas.microsoft.com/office/drawing/2014/main" xmlns="" id="{B684862E-545D-DFC2-CC96-66A5767CDA55}"/>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4">
              <a:extLst>
                <a:ext uri="{FF2B5EF4-FFF2-40B4-BE49-F238E27FC236}">
                  <a16:creationId xmlns:a16="http://schemas.microsoft.com/office/drawing/2014/main" xmlns="" id="{87EAC3DC-2284-DC09-ABD8-99FEF81E5A35}"/>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5">
              <a:extLst>
                <a:ext uri="{FF2B5EF4-FFF2-40B4-BE49-F238E27FC236}">
                  <a16:creationId xmlns:a16="http://schemas.microsoft.com/office/drawing/2014/main" xmlns="" id="{F6E2B5C2-D45D-F09F-FC9C-3A9C67F1B41D}"/>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400074075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811887" y="814483"/>
            <a:ext cx="6743729" cy="350134"/>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Χώρος ΑΤΕΧ – Αποθήκη Αιθυλικής Αλκοόλης</a:t>
            </a:r>
            <a:endParaRPr lang="en-US" sz="2540" dirty="0">
              <a:solidFill>
                <a:srgbClr val="53585F"/>
              </a:solidFill>
              <a:latin typeface="Proxima Nova Semibold"/>
              <a:ea typeface="Gotham Book" charset="0"/>
              <a:cs typeface="Gotham Book" charset="0"/>
              <a:sym typeface="Proxima Nova Light"/>
            </a:endParaRPr>
          </a:p>
        </p:txBody>
      </p:sp>
      <p:pic>
        <p:nvPicPr>
          <p:cNvPr id="4" name="Εικόνα 3">
            <a:extLst>
              <a:ext uri="{FF2B5EF4-FFF2-40B4-BE49-F238E27FC236}">
                <a16:creationId xmlns:a16="http://schemas.microsoft.com/office/drawing/2014/main" xmlns="" id="{B6755401-8A0B-D467-F289-9F0918FD7D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4735" y="1164635"/>
            <a:ext cx="2578819" cy="2909576"/>
          </a:xfrm>
          <a:prstGeom prst="rect">
            <a:avLst/>
          </a:prstGeom>
        </p:spPr>
      </p:pic>
      <p:pic>
        <p:nvPicPr>
          <p:cNvPr id="3" name="Εικόνα 6">
            <a:extLst>
              <a:ext uri="{FF2B5EF4-FFF2-40B4-BE49-F238E27FC236}">
                <a16:creationId xmlns:a16="http://schemas.microsoft.com/office/drawing/2014/main" xmlns="" id="{98E99FCC-B96E-E835-498F-3B3A6D9AB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654" y="1164633"/>
            <a:ext cx="3609560" cy="2909576"/>
          </a:xfrm>
          <a:prstGeom prst="rect">
            <a:avLst/>
          </a:prstGeom>
        </p:spPr>
      </p:pic>
      <p:pic>
        <p:nvPicPr>
          <p:cNvPr id="9" name="Εικόνα 8">
            <a:extLst>
              <a:ext uri="{FF2B5EF4-FFF2-40B4-BE49-F238E27FC236}">
                <a16:creationId xmlns:a16="http://schemas.microsoft.com/office/drawing/2014/main" xmlns="" id="{AE78876D-D040-055A-BE52-F4F8BF6C77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561" y="4125238"/>
            <a:ext cx="2248966" cy="2262814"/>
          </a:xfrm>
          <a:prstGeom prst="rect">
            <a:avLst/>
          </a:prstGeom>
        </p:spPr>
      </p:pic>
      <p:grpSp>
        <p:nvGrpSpPr>
          <p:cNvPr id="5" name="Group 4">
            <a:extLst>
              <a:ext uri="{FF2B5EF4-FFF2-40B4-BE49-F238E27FC236}">
                <a16:creationId xmlns:a16="http://schemas.microsoft.com/office/drawing/2014/main" xmlns="" id="{796AC9DF-33DB-6623-89E8-014CB7D4D4DD}"/>
              </a:ext>
            </a:extLst>
          </p:cNvPr>
          <p:cNvGrpSpPr/>
          <p:nvPr/>
        </p:nvGrpSpPr>
        <p:grpSpPr>
          <a:xfrm>
            <a:off x="0" y="0"/>
            <a:ext cx="1424090" cy="730598"/>
            <a:chOff x="0" y="0"/>
            <a:chExt cx="3848100" cy="2247900"/>
          </a:xfrm>
        </p:grpSpPr>
        <p:sp>
          <p:nvSpPr>
            <p:cNvPr id="6" name="Shape 194">
              <a:extLst>
                <a:ext uri="{FF2B5EF4-FFF2-40B4-BE49-F238E27FC236}">
                  <a16:creationId xmlns:a16="http://schemas.microsoft.com/office/drawing/2014/main" xmlns="" id="{CCA37C0C-0BBC-F4FC-1C6F-0ED81FC51B17}"/>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7" name="Shape 7">
              <a:extLst>
                <a:ext uri="{FF2B5EF4-FFF2-40B4-BE49-F238E27FC236}">
                  <a16:creationId xmlns:a16="http://schemas.microsoft.com/office/drawing/2014/main" xmlns="" id="{99C68A03-EE34-E4DD-2284-B55CF699A8CF}"/>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95">
              <a:extLst>
                <a:ext uri="{FF2B5EF4-FFF2-40B4-BE49-F238E27FC236}">
                  <a16:creationId xmlns:a16="http://schemas.microsoft.com/office/drawing/2014/main" xmlns="" id="{9DD62AF6-36CB-D0AE-DEEC-F6A51B74D913}"/>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9">
              <a:extLst>
                <a:ext uri="{FF2B5EF4-FFF2-40B4-BE49-F238E27FC236}">
                  <a16:creationId xmlns:a16="http://schemas.microsoft.com/office/drawing/2014/main" xmlns="" id="{1B1AD4A6-C5D9-DACC-31BC-7A319AE5BA20}"/>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0">
              <a:extLst>
                <a:ext uri="{FF2B5EF4-FFF2-40B4-BE49-F238E27FC236}">
                  <a16:creationId xmlns:a16="http://schemas.microsoft.com/office/drawing/2014/main" xmlns="" id="{C1CC33BC-B5C3-C254-0F15-9F239826165F}"/>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1">
              <a:extLst>
                <a:ext uri="{FF2B5EF4-FFF2-40B4-BE49-F238E27FC236}">
                  <a16:creationId xmlns:a16="http://schemas.microsoft.com/office/drawing/2014/main" xmlns="" id="{FB4CF484-94E5-2C47-0863-359508F143B4}"/>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2">
              <a:extLst>
                <a:ext uri="{FF2B5EF4-FFF2-40B4-BE49-F238E27FC236}">
                  <a16:creationId xmlns:a16="http://schemas.microsoft.com/office/drawing/2014/main" xmlns="" id="{FAC9E3D2-C12E-0630-1C75-F7D4942CE354}"/>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3">
              <a:extLst>
                <a:ext uri="{FF2B5EF4-FFF2-40B4-BE49-F238E27FC236}">
                  <a16:creationId xmlns:a16="http://schemas.microsoft.com/office/drawing/2014/main" xmlns="" id="{49696230-3427-690A-649A-7AF16964374A}"/>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5" name="Shape 14">
              <a:extLst>
                <a:ext uri="{FF2B5EF4-FFF2-40B4-BE49-F238E27FC236}">
                  <a16:creationId xmlns:a16="http://schemas.microsoft.com/office/drawing/2014/main" xmlns="" id="{157E721B-6D56-FD8B-7A44-30D31AD2E27A}"/>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96">
              <a:extLst>
                <a:ext uri="{FF2B5EF4-FFF2-40B4-BE49-F238E27FC236}">
                  <a16:creationId xmlns:a16="http://schemas.microsoft.com/office/drawing/2014/main" xmlns="" id="{E0CFED63-3D87-F829-19E4-B74C2FD628D2}"/>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6">
              <a:extLst>
                <a:ext uri="{FF2B5EF4-FFF2-40B4-BE49-F238E27FC236}">
                  <a16:creationId xmlns:a16="http://schemas.microsoft.com/office/drawing/2014/main" xmlns="" id="{1B7D1D3C-10F6-12BB-48DD-4F0466D152AC}"/>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7">
              <a:extLst>
                <a:ext uri="{FF2B5EF4-FFF2-40B4-BE49-F238E27FC236}">
                  <a16:creationId xmlns:a16="http://schemas.microsoft.com/office/drawing/2014/main" xmlns="" id="{17FDD8C7-366F-D86F-0417-640332BA395B}"/>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8">
              <a:extLst>
                <a:ext uri="{FF2B5EF4-FFF2-40B4-BE49-F238E27FC236}">
                  <a16:creationId xmlns:a16="http://schemas.microsoft.com/office/drawing/2014/main" xmlns="" id="{00E6CA03-F27B-1C90-7ED6-D86703D5530D}"/>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97">
              <a:extLst>
                <a:ext uri="{FF2B5EF4-FFF2-40B4-BE49-F238E27FC236}">
                  <a16:creationId xmlns:a16="http://schemas.microsoft.com/office/drawing/2014/main" xmlns="" id="{AAFBC0D0-1CFB-C0A2-8A21-3C72584D87E6}"/>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0">
              <a:extLst>
                <a:ext uri="{FF2B5EF4-FFF2-40B4-BE49-F238E27FC236}">
                  <a16:creationId xmlns:a16="http://schemas.microsoft.com/office/drawing/2014/main" xmlns="" id="{C24C3740-0C71-182C-460C-4DFA9FFCF014}"/>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1">
              <a:extLst>
                <a:ext uri="{FF2B5EF4-FFF2-40B4-BE49-F238E27FC236}">
                  <a16:creationId xmlns:a16="http://schemas.microsoft.com/office/drawing/2014/main" xmlns="" id="{F7C387BB-0D33-2E70-04A4-E2CA3D0CC731}"/>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98">
              <a:extLst>
                <a:ext uri="{FF2B5EF4-FFF2-40B4-BE49-F238E27FC236}">
                  <a16:creationId xmlns:a16="http://schemas.microsoft.com/office/drawing/2014/main" xmlns="" id="{1EA4B726-CA54-EFDC-7B2A-DC258224C2AF}"/>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3">
              <a:extLst>
                <a:ext uri="{FF2B5EF4-FFF2-40B4-BE49-F238E27FC236}">
                  <a16:creationId xmlns:a16="http://schemas.microsoft.com/office/drawing/2014/main" xmlns="" id="{8B4C3D2E-F2EC-3A01-36EC-3A6FB4729B2F}"/>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4">
              <a:extLst>
                <a:ext uri="{FF2B5EF4-FFF2-40B4-BE49-F238E27FC236}">
                  <a16:creationId xmlns:a16="http://schemas.microsoft.com/office/drawing/2014/main" xmlns="" id="{E2DF7D3E-CCD9-E43F-4A4A-1D8BC20B99D5}"/>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5">
              <a:extLst>
                <a:ext uri="{FF2B5EF4-FFF2-40B4-BE49-F238E27FC236}">
                  <a16:creationId xmlns:a16="http://schemas.microsoft.com/office/drawing/2014/main" xmlns="" id="{87C424E9-74F9-EDF7-7A22-DF1FE22DCF81}"/>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6">
              <a:extLst>
                <a:ext uri="{FF2B5EF4-FFF2-40B4-BE49-F238E27FC236}">
                  <a16:creationId xmlns:a16="http://schemas.microsoft.com/office/drawing/2014/main" xmlns="" id="{F2A243B3-294C-DD02-A674-BD31DDA6B7AD}"/>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7">
              <a:extLst>
                <a:ext uri="{FF2B5EF4-FFF2-40B4-BE49-F238E27FC236}">
                  <a16:creationId xmlns:a16="http://schemas.microsoft.com/office/drawing/2014/main" xmlns="" id="{4C905195-29DC-F510-B04E-65573AC5B115}"/>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8">
              <a:extLst>
                <a:ext uri="{FF2B5EF4-FFF2-40B4-BE49-F238E27FC236}">
                  <a16:creationId xmlns:a16="http://schemas.microsoft.com/office/drawing/2014/main" xmlns="" id="{4908967C-ECCD-26B0-4975-BAF2D54B6244}"/>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9">
              <a:extLst>
                <a:ext uri="{FF2B5EF4-FFF2-40B4-BE49-F238E27FC236}">
                  <a16:creationId xmlns:a16="http://schemas.microsoft.com/office/drawing/2014/main" xmlns="" id="{BEF32AD4-999B-B437-73B6-0DDD9D7800BC}"/>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0">
              <a:extLst>
                <a:ext uri="{FF2B5EF4-FFF2-40B4-BE49-F238E27FC236}">
                  <a16:creationId xmlns:a16="http://schemas.microsoft.com/office/drawing/2014/main" xmlns="" id="{82F3994B-11FD-C7A2-4B67-98912F1863DC}"/>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31">
              <a:extLst>
                <a:ext uri="{FF2B5EF4-FFF2-40B4-BE49-F238E27FC236}">
                  <a16:creationId xmlns:a16="http://schemas.microsoft.com/office/drawing/2014/main" xmlns="" id="{0A2DCE38-0CD7-C3EF-E290-F40AE625DDB2}"/>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199">
              <a:extLst>
                <a:ext uri="{FF2B5EF4-FFF2-40B4-BE49-F238E27FC236}">
                  <a16:creationId xmlns:a16="http://schemas.microsoft.com/office/drawing/2014/main" xmlns="" id="{496BDE80-ACA0-8A6F-5594-1AA0BCBD22B2}"/>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4" name="Shape 33">
              <a:extLst>
                <a:ext uri="{FF2B5EF4-FFF2-40B4-BE49-F238E27FC236}">
                  <a16:creationId xmlns:a16="http://schemas.microsoft.com/office/drawing/2014/main" xmlns="" id="{43852D95-F7A9-C3FF-8AFA-F0131FA339F9}"/>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5" name="Shape 34">
              <a:extLst>
                <a:ext uri="{FF2B5EF4-FFF2-40B4-BE49-F238E27FC236}">
                  <a16:creationId xmlns:a16="http://schemas.microsoft.com/office/drawing/2014/main" xmlns="" id="{B18F3E3E-8193-667A-2918-5FBC09B02A19}"/>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200">
              <a:extLst>
                <a:ext uri="{FF2B5EF4-FFF2-40B4-BE49-F238E27FC236}">
                  <a16:creationId xmlns:a16="http://schemas.microsoft.com/office/drawing/2014/main" xmlns="" id="{5E188C08-E9A6-5546-54C3-0450EB3758D4}"/>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6">
              <a:extLst>
                <a:ext uri="{FF2B5EF4-FFF2-40B4-BE49-F238E27FC236}">
                  <a16:creationId xmlns:a16="http://schemas.microsoft.com/office/drawing/2014/main" xmlns="" id="{BC7FE8CE-5A62-9F6F-3AEC-C7BB20476427}"/>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7">
              <a:extLst>
                <a:ext uri="{FF2B5EF4-FFF2-40B4-BE49-F238E27FC236}">
                  <a16:creationId xmlns:a16="http://schemas.microsoft.com/office/drawing/2014/main" xmlns="" id="{FDCD3B3B-8194-2A63-9AAC-1483E00A7B9A}"/>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38">
              <a:extLst>
                <a:ext uri="{FF2B5EF4-FFF2-40B4-BE49-F238E27FC236}">
                  <a16:creationId xmlns:a16="http://schemas.microsoft.com/office/drawing/2014/main" xmlns="" id="{063E3EC1-ADFE-BCEC-C578-7D0011C97674}"/>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0" name="Shape 39">
              <a:extLst>
                <a:ext uri="{FF2B5EF4-FFF2-40B4-BE49-F238E27FC236}">
                  <a16:creationId xmlns:a16="http://schemas.microsoft.com/office/drawing/2014/main" xmlns="" id="{3BF7084A-C996-71C7-87AE-F2785BF0F471}"/>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0">
              <a:extLst>
                <a:ext uri="{FF2B5EF4-FFF2-40B4-BE49-F238E27FC236}">
                  <a16:creationId xmlns:a16="http://schemas.microsoft.com/office/drawing/2014/main" xmlns="" id="{259F2A33-1B36-3FE5-A7AC-D3AF37FC8D73}"/>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1">
              <a:extLst>
                <a:ext uri="{FF2B5EF4-FFF2-40B4-BE49-F238E27FC236}">
                  <a16:creationId xmlns:a16="http://schemas.microsoft.com/office/drawing/2014/main" xmlns="" id="{A23DED96-D011-50E7-8B3E-861ABFA4B102}"/>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2">
              <a:extLst>
                <a:ext uri="{FF2B5EF4-FFF2-40B4-BE49-F238E27FC236}">
                  <a16:creationId xmlns:a16="http://schemas.microsoft.com/office/drawing/2014/main" xmlns="" id="{E2B62336-EBA5-EB2B-8047-ECADC1E95C63}"/>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3">
              <a:extLst>
                <a:ext uri="{FF2B5EF4-FFF2-40B4-BE49-F238E27FC236}">
                  <a16:creationId xmlns:a16="http://schemas.microsoft.com/office/drawing/2014/main" xmlns="" id="{4DCDA834-096D-3041-34F4-22FE82C11CFF}"/>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4">
              <a:extLst>
                <a:ext uri="{FF2B5EF4-FFF2-40B4-BE49-F238E27FC236}">
                  <a16:creationId xmlns:a16="http://schemas.microsoft.com/office/drawing/2014/main" xmlns="" id="{7314126A-56A7-942D-E41E-465EC265CE88}"/>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5">
              <a:extLst>
                <a:ext uri="{FF2B5EF4-FFF2-40B4-BE49-F238E27FC236}">
                  <a16:creationId xmlns:a16="http://schemas.microsoft.com/office/drawing/2014/main" xmlns="" id="{46753AB9-F42E-F420-1632-B5B87C4A4349}"/>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03915184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720272" y="808023"/>
            <a:ext cx="7049890" cy="627133"/>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40" dirty="0">
                <a:solidFill>
                  <a:srgbClr val="53585F"/>
                </a:solidFill>
                <a:latin typeface="Proxima Nova Semibold"/>
                <a:ea typeface="Gotham Book" charset="0"/>
                <a:cs typeface="Gotham Book" charset="0"/>
                <a:sym typeface="Proxima Nova Light"/>
              </a:rPr>
              <a:t>Χώροι Πλατφόρμας </a:t>
            </a:r>
            <a:r>
              <a:rPr lang="fr-FR" sz="2540" dirty="0" err="1">
                <a:solidFill>
                  <a:srgbClr val="53585F"/>
                </a:solidFill>
                <a:latin typeface="Proxima Nova Semibold"/>
                <a:ea typeface="Gotham Book" charset="0"/>
                <a:cs typeface="Gotham Book" charset="0"/>
                <a:sym typeface="Proxima Nova Light"/>
              </a:rPr>
              <a:t>Oil</a:t>
            </a:r>
            <a:r>
              <a:rPr lang="fr-FR" sz="2540" dirty="0">
                <a:solidFill>
                  <a:srgbClr val="53585F"/>
                </a:solidFill>
                <a:latin typeface="Proxima Nova Semibold"/>
                <a:ea typeface="Gotham Book" charset="0"/>
                <a:cs typeface="Gotham Book" charset="0"/>
                <a:sym typeface="Proxima Nova Light"/>
              </a:rPr>
              <a:t> </a:t>
            </a:r>
            <a:r>
              <a:rPr lang="en-US" sz="2540" dirty="0">
                <a:solidFill>
                  <a:srgbClr val="53585F"/>
                </a:solidFill>
                <a:latin typeface="Proxima Nova Semibold"/>
                <a:ea typeface="Gotham Book" charset="0"/>
                <a:cs typeface="Gotham Book" charset="0"/>
                <a:sym typeface="Proxima Nova Light"/>
              </a:rPr>
              <a:t>&amp; Gas</a:t>
            </a:r>
          </a:p>
          <a:p>
            <a:pPr defTabSz="469009">
              <a:lnSpc>
                <a:spcPct val="80000"/>
              </a:lnSpc>
              <a:defRPr sz="1800"/>
            </a:pPr>
            <a:r>
              <a:rPr lang="en-US" sz="2250" dirty="0">
                <a:solidFill>
                  <a:srgbClr val="53585F"/>
                </a:solidFill>
                <a:latin typeface="Proxima Nova Semibold"/>
                <a:ea typeface="Gotham Book" charset="0"/>
                <a:cs typeface="Gotham Book" charset="0"/>
                <a:sym typeface="Proxima Nova Light"/>
              </a:rPr>
              <a:t>ENERGEAN OIL &amp; GAS</a:t>
            </a:r>
            <a:r>
              <a:rPr lang="el-GR" sz="2250" dirty="0">
                <a:solidFill>
                  <a:srgbClr val="53585F"/>
                </a:solidFill>
                <a:latin typeface="Proxima Nova Semibold"/>
                <a:ea typeface="Gotham Book" charset="0"/>
                <a:cs typeface="Gotham Book" charset="0"/>
                <a:sym typeface="Proxima Nova Light"/>
              </a:rPr>
              <a:t> </a:t>
            </a:r>
            <a:endParaRPr lang="en-US" sz="2250" dirty="0">
              <a:solidFill>
                <a:srgbClr val="53585F"/>
              </a:solidFill>
              <a:latin typeface="Proxima Nova Semibold"/>
              <a:ea typeface="Gotham Book" charset="0"/>
              <a:cs typeface="Gotham Book" charset="0"/>
              <a:sym typeface="Proxima Nova Light"/>
            </a:endParaRPr>
          </a:p>
        </p:txBody>
      </p:sp>
      <p:pic>
        <p:nvPicPr>
          <p:cNvPr id="7" name="Picture 6" descr="A room with white cabinets&#10;&#10;Description automatically generated with medium confidence">
            <a:extLst>
              <a:ext uri="{FF2B5EF4-FFF2-40B4-BE49-F238E27FC236}">
                <a16:creationId xmlns:a16="http://schemas.microsoft.com/office/drawing/2014/main" xmlns="" id="{1523316A-5F18-C8D3-27FF-0010109F0B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7797" y="1537155"/>
            <a:ext cx="2315929" cy="3950011"/>
          </a:xfrm>
          <a:prstGeom prst="rect">
            <a:avLst/>
          </a:prstGeom>
        </p:spPr>
      </p:pic>
      <p:pic>
        <p:nvPicPr>
          <p:cNvPr id="9" name="Picture 8" descr="A white machine in a room&#10;&#10;Description automatically generated">
            <a:extLst>
              <a:ext uri="{FF2B5EF4-FFF2-40B4-BE49-F238E27FC236}">
                <a16:creationId xmlns:a16="http://schemas.microsoft.com/office/drawing/2014/main" xmlns="" id="{27ABF6E0-C375-E6D9-FD15-19E097B48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246" y="1547155"/>
            <a:ext cx="2315929" cy="3940012"/>
          </a:xfrm>
          <a:prstGeom prst="rect">
            <a:avLst/>
          </a:prstGeom>
        </p:spPr>
      </p:pic>
      <p:pic>
        <p:nvPicPr>
          <p:cNvPr id="11" name="Picture 10" descr="A room with a white board and a white cabinet&#10;&#10;Description automatically generated with medium confidence">
            <a:extLst>
              <a:ext uri="{FF2B5EF4-FFF2-40B4-BE49-F238E27FC236}">
                <a16:creationId xmlns:a16="http://schemas.microsoft.com/office/drawing/2014/main" xmlns="" id="{76E5654A-36F3-5539-2BF5-E9C2340CD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0635" y="1553935"/>
            <a:ext cx="2367641" cy="3854904"/>
          </a:xfrm>
          <a:prstGeom prst="rect">
            <a:avLst/>
          </a:prstGeom>
        </p:spPr>
      </p:pic>
      <p:grpSp>
        <p:nvGrpSpPr>
          <p:cNvPr id="3" name="Group 2">
            <a:extLst>
              <a:ext uri="{FF2B5EF4-FFF2-40B4-BE49-F238E27FC236}">
                <a16:creationId xmlns:a16="http://schemas.microsoft.com/office/drawing/2014/main" xmlns="" id="{33A1AFF0-A6A8-55FB-EF1F-B1C927307166}"/>
              </a:ext>
            </a:extLst>
          </p:cNvPr>
          <p:cNvGrpSpPr/>
          <p:nvPr/>
        </p:nvGrpSpPr>
        <p:grpSpPr>
          <a:xfrm>
            <a:off x="0" y="0"/>
            <a:ext cx="1424090" cy="730598"/>
            <a:chOff x="0" y="0"/>
            <a:chExt cx="3848100" cy="2247900"/>
          </a:xfrm>
        </p:grpSpPr>
        <p:sp>
          <p:nvSpPr>
            <p:cNvPr id="4" name="Shape 194">
              <a:extLst>
                <a:ext uri="{FF2B5EF4-FFF2-40B4-BE49-F238E27FC236}">
                  <a16:creationId xmlns:a16="http://schemas.microsoft.com/office/drawing/2014/main" xmlns="" id="{A83160EB-70E6-0204-F5C0-D26D83860D0E}"/>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5" name="Shape 7">
              <a:extLst>
                <a:ext uri="{FF2B5EF4-FFF2-40B4-BE49-F238E27FC236}">
                  <a16:creationId xmlns:a16="http://schemas.microsoft.com/office/drawing/2014/main" xmlns="" id="{3F94F690-CFF3-9C33-4117-893B217A986E}"/>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195">
              <a:extLst>
                <a:ext uri="{FF2B5EF4-FFF2-40B4-BE49-F238E27FC236}">
                  <a16:creationId xmlns:a16="http://schemas.microsoft.com/office/drawing/2014/main" xmlns="" id="{283F8CE1-5655-AC63-BBEA-231AA5DEB644}"/>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05938584-B15F-C1FB-223B-18DEF681ACBE}"/>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0">
              <a:extLst>
                <a:ext uri="{FF2B5EF4-FFF2-40B4-BE49-F238E27FC236}">
                  <a16:creationId xmlns:a16="http://schemas.microsoft.com/office/drawing/2014/main" xmlns="" id="{83629170-4509-F964-E0D0-672210986297}"/>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1">
              <a:extLst>
                <a:ext uri="{FF2B5EF4-FFF2-40B4-BE49-F238E27FC236}">
                  <a16:creationId xmlns:a16="http://schemas.microsoft.com/office/drawing/2014/main" xmlns="" id="{B6DDDB67-599E-9B86-CA5F-E5893ACDE57D}"/>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2">
              <a:extLst>
                <a:ext uri="{FF2B5EF4-FFF2-40B4-BE49-F238E27FC236}">
                  <a16:creationId xmlns:a16="http://schemas.microsoft.com/office/drawing/2014/main" xmlns="" id="{06AD5B71-D6D5-8032-B664-245222C87B58}"/>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3">
              <a:extLst>
                <a:ext uri="{FF2B5EF4-FFF2-40B4-BE49-F238E27FC236}">
                  <a16:creationId xmlns:a16="http://schemas.microsoft.com/office/drawing/2014/main" xmlns="" id="{72C2AB2C-0CCA-68B2-D303-41246A2F21FC}"/>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5" name="Shape 14">
              <a:extLst>
                <a:ext uri="{FF2B5EF4-FFF2-40B4-BE49-F238E27FC236}">
                  <a16:creationId xmlns:a16="http://schemas.microsoft.com/office/drawing/2014/main" xmlns="" id="{75AFAFDA-C056-F5B8-5A7D-06CFA430E2F2}"/>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96">
              <a:extLst>
                <a:ext uri="{FF2B5EF4-FFF2-40B4-BE49-F238E27FC236}">
                  <a16:creationId xmlns:a16="http://schemas.microsoft.com/office/drawing/2014/main" xmlns="" id="{990CE061-6CB7-0898-1B50-BA73EFDCF8A2}"/>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6">
              <a:extLst>
                <a:ext uri="{FF2B5EF4-FFF2-40B4-BE49-F238E27FC236}">
                  <a16:creationId xmlns:a16="http://schemas.microsoft.com/office/drawing/2014/main" xmlns="" id="{F3AC4783-70F3-5D9C-DE01-AF54010B230D}"/>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7">
              <a:extLst>
                <a:ext uri="{FF2B5EF4-FFF2-40B4-BE49-F238E27FC236}">
                  <a16:creationId xmlns:a16="http://schemas.microsoft.com/office/drawing/2014/main" xmlns="" id="{8847D0E4-B05A-9CA3-6C62-E30D563F74EC}"/>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8">
              <a:extLst>
                <a:ext uri="{FF2B5EF4-FFF2-40B4-BE49-F238E27FC236}">
                  <a16:creationId xmlns:a16="http://schemas.microsoft.com/office/drawing/2014/main" xmlns="" id="{C7FFF5F9-A195-E673-878C-04327C9375A8}"/>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97">
              <a:extLst>
                <a:ext uri="{FF2B5EF4-FFF2-40B4-BE49-F238E27FC236}">
                  <a16:creationId xmlns:a16="http://schemas.microsoft.com/office/drawing/2014/main" xmlns="" id="{47AE31AC-0777-B666-5B59-2E3B81849710}"/>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0">
              <a:extLst>
                <a:ext uri="{FF2B5EF4-FFF2-40B4-BE49-F238E27FC236}">
                  <a16:creationId xmlns:a16="http://schemas.microsoft.com/office/drawing/2014/main" xmlns="" id="{208B601A-3326-BCA0-2B27-B50B4CB6EF60}"/>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1">
              <a:extLst>
                <a:ext uri="{FF2B5EF4-FFF2-40B4-BE49-F238E27FC236}">
                  <a16:creationId xmlns:a16="http://schemas.microsoft.com/office/drawing/2014/main" xmlns="" id="{5F1C08F2-BDBF-6BBE-7098-8ECFA617EE25}"/>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98">
              <a:extLst>
                <a:ext uri="{FF2B5EF4-FFF2-40B4-BE49-F238E27FC236}">
                  <a16:creationId xmlns:a16="http://schemas.microsoft.com/office/drawing/2014/main" xmlns="" id="{537CF98B-79DB-B66C-D190-2590CD4313D6}"/>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3">
              <a:extLst>
                <a:ext uri="{FF2B5EF4-FFF2-40B4-BE49-F238E27FC236}">
                  <a16:creationId xmlns:a16="http://schemas.microsoft.com/office/drawing/2014/main" xmlns="" id="{3DEB587E-17D1-CA58-DFDB-B32CDB3F9228}"/>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4">
              <a:extLst>
                <a:ext uri="{FF2B5EF4-FFF2-40B4-BE49-F238E27FC236}">
                  <a16:creationId xmlns:a16="http://schemas.microsoft.com/office/drawing/2014/main" xmlns="" id="{CFAFE5EF-B760-9FFC-C0B5-2F0A3E4E9160}"/>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5">
              <a:extLst>
                <a:ext uri="{FF2B5EF4-FFF2-40B4-BE49-F238E27FC236}">
                  <a16:creationId xmlns:a16="http://schemas.microsoft.com/office/drawing/2014/main" xmlns="" id="{54976A05-4F31-26C3-92D3-7E96F0B66F45}"/>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6">
              <a:extLst>
                <a:ext uri="{FF2B5EF4-FFF2-40B4-BE49-F238E27FC236}">
                  <a16:creationId xmlns:a16="http://schemas.microsoft.com/office/drawing/2014/main" xmlns="" id="{530886C8-F6F5-9757-5364-0BF26043E6AD}"/>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7">
              <a:extLst>
                <a:ext uri="{FF2B5EF4-FFF2-40B4-BE49-F238E27FC236}">
                  <a16:creationId xmlns:a16="http://schemas.microsoft.com/office/drawing/2014/main" xmlns="" id="{873BB4BD-0216-A805-DDF8-88331A8F0D9D}"/>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8">
              <a:extLst>
                <a:ext uri="{FF2B5EF4-FFF2-40B4-BE49-F238E27FC236}">
                  <a16:creationId xmlns:a16="http://schemas.microsoft.com/office/drawing/2014/main" xmlns="" id="{3778F09F-A719-0DB4-CD93-F24F4B2381E3}"/>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9">
              <a:extLst>
                <a:ext uri="{FF2B5EF4-FFF2-40B4-BE49-F238E27FC236}">
                  <a16:creationId xmlns:a16="http://schemas.microsoft.com/office/drawing/2014/main" xmlns="" id="{33CEF017-2612-8F52-2D11-6F5371A6BB4E}"/>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0">
              <a:extLst>
                <a:ext uri="{FF2B5EF4-FFF2-40B4-BE49-F238E27FC236}">
                  <a16:creationId xmlns:a16="http://schemas.microsoft.com/office/drawing/2014/main" xmlns="" id="{CDF24B8E-D195-A658-D836-A511763A0440}"/>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31">
              <a:extLst>
                <a:ext uri="{FF2B5EF4-FFF2-40B4-BE49-F238E27FC236}">
                  <a16:creationId xmlns:a16="http://schemas.microsoft.com/office/drawing/2014/main" xmlns="" id="{D1F818BF-473B-94BC-0B89-9000CC9C524D}"/>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199">
              <a:extLst>
                <a:ext uri="{FF2B5EF4-FFF2-40B4-BE49-F238E27FC236}">
                  <a16:creationId xmlns:a16="http://schemas.microsoft.com/office/drawing/2014/main" xmlns="" id="{F36A74E5-23DE-EA7B-51EF-1F7FDCFEF27D}"/>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4" name="Shape 33">
              <a:extLst>
                <a:ext uri="{FF2B5EF4-FFF2-40B4-BE49-F238E27FC236}">
                  <a16:creationId xmlns:a16="http://schemas.microsoft.com/office/drawing/2014/main" xmlns="" id="{87CD849D-C4D2-6003-B4B2-6C9DA2EF745E}"/>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5" name="Shape 34">
              <a:extLst>
                <a:ext uri="{FF2B5EF4-FFF2-40B4-BE49-F238E27FC236}">
                  <a16:creationId xmlns:a16="http://schemas.microsoft.com/office/drawing/2014/main" xmlns="" id="{A0C38468-2123-0480-303E-2271F8D8E2D7}"/>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200">
              <a:extLst>
                <a:ext uri="{FF2B5EF4-FFF2-40B4-BE49-F238E27FC236}">
                  <a16:creationId xmlns:a16="http://schemas.microsoft.com/office/drawing/2014/main" xmlns="" id="{25965FB4-6795-9B7D-AA3F-1A980822FC84}"/>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6">
              <a:extLst>
                <a:ext uri="{FF2B5EF4-FFF2-40B4-BE49-F238E27FC236}">
                  <a16:creationId xmlns:a16="http://schemas.microsoft.com/office/drawing/2014/main" xmlns="" id="{34AC3DA8-2A71-8F74-E2B8-F24091593BF6}"/>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7">
              <a:extLst>
                <a:ext uri="{FF2B5EF4-FFF2-40B4-BE49-F238E27FC236}">
                  <a16:creationId xmlns:a16="http://schemas.microsoft.com/office/drawing/2014/main" xmlns="" id="{4D4019E2-A37D-1EC5-4DBB-7D0553B2BBC1}"/>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38">
              <a:extLst>
                <a:ext uri="{FF2B5EF4-FFF2-40B4-BE49-F238E27FC236}">
                  <a16:creationId xmlns:a16="http://schemas.microsoft.com/office/drawing/2014/main" xmlns="" id="{0E6CC06F-B7FE-BB5D-3DAA-C31218451648}"/>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0" name="Shape 39">
              <a:extLst>
                <a:ext uri="{FF2B5EF4-FFF2-40B4-BE49-F238E27FC236}">
                  <a16:creationId xmlns:a16="http://schemas.microsoft.com/office/drawing/2014/main" xmlns="" id="{2BEC2CD6-B25A-8E6B-ECF4-AF27A93B4ABF}"/>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0">
              <a:extLst>
                <a:ext uri="{FF2B5EF4-FFF2-40B4-BE49-F238E27FC236}">
                  <a16:creationId xmlns:a16="http://schemas.microsoft.com/office/drawing/2014/main" xmlns="" id="{E5B5EF08-55B3-DC9E-3132-34281C04A3AD}"/>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1">
              <a:extLst>
                <a:ext uri="{FF2B5EF4-FFF2-40B4-BE49-F238E27FC236}">
                  <a16:creationId xmlns:a16="http://schemas.microsoft.com/office/drawing/2014/main" xmlns="" id="{FE6E1B4F-A093-099E-22E1-CCCB30B54A98}"/>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2">
              <a:extLst>
                <a:ext uri="{FF2B5EF4-FFF2-40B4-BE49-F238E27FC236}">
                  <a16:creationId xmlns:a16="http://schemas.microsoft.com/office/drawing/2014/main" xmlns="" id="{74ADA101-FA95-FBF0-C3D4-A15F70F86E2C}"/>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3">
              <a:extLst>
                <a:ext uri="{FF2B5EF4-FFF2-40B4-BE49-F238E27FC236}">
                  <a16:creationId xmlns:a16="http://schemas.microsoft.com/office/drawing/2014/main" xmlns="" id="{DA34C4AA-5F2D-F614-E9C3-7B129684C873}"/>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4">
              <a:extLst>
                <a:ext uri="{FF2B5EF4-FFF2-40B4-BE49-F238E27FC236}">
                  <a16:creationId xmlns:a16="http://schemas.microsoft.com/office/drawing/2014/main" xmlns="" id="{1C1920FF-A06B-BA8F-979F-F2CDC6D8FD69}"/>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5">
              <a:extLst>
                <a:ext uri="{FF2B5EF4-FFF2-40B4-BE49-F238E27FC236}">
                  <a16:creationId xmlns:a16="http://schemas.microsoft.com/office/drawing/2014/main" xmlns="" id="{30C7B32C-004C-BFE1-132E-371574475742}"/>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76786661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565985" y="689783"/>
            <a:ext cx="7252639" cy="806639"/>
          </a:xfrm>
          <a:prstGeom prst="rect">
            <a:avLst/>
          </a:prstGeom>
          <a:ln w="3175">
            <a:miter lim="400000"/>
          </a:ln>
          <a:extLst>
            <a:ext uri="{C572A759-6A51-4108-AA02-DFA0A04FC94B}">
              <ma14:wrappingTextBoxFlag xmlns="" xmlns:ma14="http://schemas.microsoft.com/office/mac/drawingml/2011/main" val="1"/>
            </a:ext>
          </a:extLst>
        </p:spPr>
        <p:txBody>
          <a:bodyPr wrap="square" lIns="13688" tIns="13688" rIns="13688" bIns="13688" anchor="ctr">
            <a:spAutoFit/>
          </a:bodyPr>
          <a:lstStyle/>
          <a:p>
            <a:pPr defTabSz="346505">
              <a:defRPr sz="1800"/>
            </a:pPr>
            <a:r>
              <a:rPr lang="el-GR" sz="2812" dirty="0">
                <a:solidFill>
                  <a:srgbClr val="53585F"/>
                </a:solidFill>
                <a:latin typeface="Gotham Book" charset="0"/>
                <a:ea typeface="Gotham Book" charset="0"/>
                <a:cs typeface="Gotham Book" charset="0"/>
                <a:sym typeface="Proxima Nova Light"/>
              </a:rPr>
              <a:t>Εφαρμογές Ναυτιλίας </a:t>
            </a:r>
          </a:p>
          <a:p>
            <a:pPr defTabSz="346505">
              <a:defRPr sz="1800"/>
            </a:pPr>
            <a:r>
              <a:rPr lang="el-GR" sz="2250" dirty="0">
                <a:solidFill>
                  <a:srgbClr val="53585F"/>
                </a:solidFill>
                <a:latin typeface="Gotham Book" charset="0"/>
                <a:ea typeface="Gotham Book" charset="0"/>
                <a:cs typeface="Gotham Book" charset="0"/>
                <a:sym typeface="Proxima Nova Light"/>
              </a:rPr>
              <a:t>Μηχανοστάσια Σκαφών</a:t>
            </a:r>
            <a:endParaRPr lang="en-US" sz="2250" dirty="0">
              <a:solidFill>
                <a:srgbClr val="53585F"/>
              </a:solidFill>
              <a:latin typeface="Gotham Book" charset="0"/>
              <a:ea typeface="Gotham Book" charset="0"/>
              <a:cs typeface="Gotham Book" charset="0"/>
              <a:sym typeface="Proxima Nova Light"/>
            </a:endParaRPr>
          </a:p>
        </p:txBody>
      </p:sp>
      <p:sp>
        <p:nvSpPr>
          <p:cNvPr id="8" name="Rectangle 7"/>
          <p:cNvSpPr/>
          <p:nvPr/>
        </p:nvSpPr>
        <p:spPr>
          <a:xfrm>
            <a:off x="5458275" y="3677378"/>
            <a:ext cx="91442"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9" name="Rectangle 8"/>
          <p:cNvSpPr/>
          <p:nvPr/>
        </p:nvSpPr>
        <p:spPr>
          <a:xfrm rot="16200000">
            <a:off x="7427922" y="3576711"/>
            <a:ext cx="84156"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pic>
        <p:nvPicPr>
          <p:cNvPr id="7" name="Picture 6" descr="A group of red boats&#10;&#10;Description automatically generated">
            <a:extLst>
              <a:ext uri="{FF2B5EF4-FFF2-40B4-BE49-F238E27FC236}">
                <a16:creationId xmlns:a16="http://schemas.microsoft.com/office/drawing/2014/main" xmlns="" id="{F65EF813-D1B0-44B0-5562-E80D20A70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6895" y="1628589"/>
            <a:ext cx="5836421" cy="4377316"/>
          </a:xfrm>
          <a:prstGeom prst="rect">
            <a:avLst/>
          </a:prstGeom>
        </p:spPr>
      </p:pic>
      <p:grpSp>
        <p:nvGrpSpPr>
          <p:cNvPr id="3" name="Group 2">
            <a:extLst>
              <a:ext uri="{FF2B5EF4-FFF2-40B4-BE49-F238E27FC236}">
                <a16:creationId xmlns:a16="http://schemas.microsoft.com/office/drawing/2014/main" xmlns="" id="{3EF50DE7-8E77-BAD4-06D6-B134909CCF38}"/>
              </a:ext>
            </a:extLst>
          </p:cNvPr>
          <p:cNvGrpSpPr/>
          <p:nvPr/>
        </p:nvGrpSpPr>
        <p:grpSpPr>
          <a:xfrm>
            <a:off x="-3051" y="0"/>
            <a:ext cx="1424090" cy="730598"/>
            <a:chOff x="0" y="0"/>
            <a:chExt cx="3848100" cy="2247900"/>
          </a:xfrm>
        </p:grpSpPr>
        <p:sp>
          <p:nvSpPr>
            <p:cNvPr id="4" name="Shape 194">
              <a:extLst>
                <a:ext uri="{FF2B5EF4-FFF2-40B4-BE49-F238E27FC236}">
                  <a16:creationId xmlns:a16="http://schemas.microsoft.com/office/drawing/2014/main" xmlns="" id="{D37D3579-C6F2-3788-94FB-5AD82F7D4F48}"/>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5" name="Shape 7">
              <a:extLst>
                <a:ext uri="{FF2B5EF4-FFF2-40B4-BE49-F238E27FC236}">
                  <a16:creationId xmlns:a16="http://schemas.microsoft.com/office/drawing/2014/main" xmlns="" id="{116565E9-243E-E57B-91A3-1C25AE0283E7}"/>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195">
              <a:extLst>
                <a:ext uri="{FF2B5EF4-FFF2-40B4-BE49-F238E27FC236}">
                  <a16:creationId xmlns:a16="http://schemas.microsoft.com/office/drawing/2014/main" xmlns="" id="{53214EB6-D8E4-DD0B-AF78-F77DE6C427D2}"/>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9">
              <a:extLst>
                <a:ext uri="{FF2B5EF4-FFF2-40B4-BE49-F238E27FC236}">
                  <a16:creationId xmlns:a16="http://schemas.microsoft.com/office/drawing/2014/main" xmlns="" id="{67A38B9F-B0F6-BC19-F717-E912C8C1EA05}"/>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0">
              <a:extLst>
                <a:ext uri="{FF2B5EF4-FFF2-40B4-BE49-F238E27FC236}">
                  <a16:creationId xmlns:a16="http://schemas.microsoft.com/office/drawing/2014/main" xmlns="" id="{FAF91B7C-229D-F5C5-FF49-1E5F9602A111}"/>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1">
              <a:extLst>
                <a:ext uri="{FF2B5EF4-FFF2-40B4-BE49-F238E27FC236}">
                  <a16:creationId xmlns:a16="http://schemas.microsoft.com/office/drawing/2014/main" xmlns="" id="{DE089CA4-7E9E-BAA0-F85B-59A1BC5A3150}"/>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2">
              <a:extLst>
                <a:ext uri="{FF2B5EF4-FFF2-40B4-BE49-F238E27FC236}">
                  <a16:creationId xmlns:a16="http://schemas.microsoft.com/office/drawing/2014/main" xmlns="" id="{82C4C1A4-A7F1-EBBD-3658-2184FE56D4C0}"/>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3">
              <a:extLst>
                <a:ext uri="{FF2B5EF4-FFF2-40B4-BE49-F238E27FC236}">
                  <a16:creationId xmlns:a16="http://schemas.microsoft.com/office/drawing/2014/main" xmlns="" id="{F4B973F7-7F2C-4E82-5E90-304CBB1DA1EE}"/>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5" name="Shape 14">
              <a:extLst>
                <a:ext uri="{FF2B5EF4-FFF2-40B4-BE49-F238E27FC236}">
                  <a16:creationId xmlns:a16="http://schemas.microsoft.com/office/drawing/2014/main" xmlns="" id="{C9BE2F08-04A6-D80D-D305-A0C8A13BA154}"/>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96">
              <a:extLst>
                <a:ext uri="{FF2B5EF4-FFF2-40B4-BE49-F238E27FC236}">
                  <a16:creationId xmlns:a16="http://schemas.microsoft.com/office/drawing/2014/main" xmlns="" id="{D765E40E-5D49-88A0-9E37-3DA41565008F}"/>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6">
              <a:extLst>
                <a:ext uri="{FF2B5EF4-FFF2-40B4-BE49-F238E27FC236}">
                  <a16:creationId xmlns:a16="http://schemas.microsoft.com/office/drawing/2014/main" xmlns="" id="{08A4AE92-35B6-7DF8-CBFF-962201AAD7F1}"/>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7">
              <a:extLst>
                <a:ext uri="{FF2B5EF4-FFF2-40B4-BE49-F238E27FC236}">
                  <a16:creationId xmlns:a16="http://schemas.microsoft.com/office/drawing/2014/main" xmlns="" id="{0EFCF9E8-A7E3-8F67-2CC9-1114EAB5C1AE}"/>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8">
              <a:extLst>
                <a:ext uri="{FF2B5EF4-FFF2-40B4-BE49-F238E27FC236}">
                  <a16:creationId xmlns:a16="http://schemas.microsoft.com/office/drawing/2014/main" xmlns="" id="{611F3725-1E94-B410-9BEC-27539630E5D2}"/>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97">
              <a:extLst>
                <a:ext uri="{FF2B5EF4-FFF2-40B4-BE49-F238E27FC236}">
                  <a16:creationId xmlns:a16="http://schemas.microsoft.com/office/drawing/2014/main" xmlns="" id="{702BEE6A-4A28-AE4F-C9A1-9F2CEA5EFF80}"/>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0">
              <a:extLst>
                <a:ext uri="{FF2B5EF4-FFF2-40B4-BE49-F238E27FC236}">
                  <a16:creationId xmlns:a16="http://schemas.microsoft.com/office/drawing/2014/main" xmlns="" id="{54BF1B93-8705-6037-7533-91ABA2CE891D}"/>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1">
              <a:extLst>
                <a:ext uri="{FF2B5EF4-FFF2-40B4-BE49-F238E27FC236}">
                  <a16:creationId xmlns:a16="http://schemas.microsoft.com/office/drawing/2014/main" xmlns="" id="{122391F7-4CDA-3F18-AC35-110040D460C8}"/>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98">
              <a:extLst>
                <a:ext uri="{FF2B5EF4-FFF2-40B4-BE49-F238E27FC236}">
                  <a16:creationId xmlns:a16="http://schemas.microsoft.com/office/drawing/2014/main" xmlns="" id="{11053EF0-A238-6CF0-4C1C-86798960103B}"/>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3">
              <a:extLst>
                <a:ext uri="{FF2B5EF4-FFF2-40B4-BE49-F238E27FC236}">
                  <a16:creationId xmlns:a16="http://schemas.microsoft.com/office/drawing/2014/main" xmlns="" id="{7415C8C7-5989-1304-9A2B-CE09926D5520}"/>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4">
              <a:extLst>
                <a:ext uri="{FF2B5EF4-FFF2-40B4-BE49-F238E27FC236}">
                  <a16:creationId xmlns:a16="http://schemas.microsoft.com/office/drawing/2014/main" xmlns="" id="{92E70A95-B7AE-BF53-C41E-5621393FAFAC}"/>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5">
              <a:extLst>
                <a:ext uri="{FF2B5EF4-FFF2-40B4-BE49-F238E27FC236}">
                  <a16:creationId xmlns:a16="http://schemas.microsoft.com/office/drawing/2014/main" xmlns="" id="{7C44A9F2-99B3-30C3-5FBA-C262B5BF9E65}"/>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6">
              <a:extLst>
                <a:ext uri="{FF2B5EF4-FFF2-40B4-BE49-F238E27FC236}">
                  <a16:creationId xmlns:a16="http://schemas.microsoft.com/office/drawing/2014/main" xmlns="" id="{20A6928B-8E29-2AFA-3840-46EDC9E54C2A}"/>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7">
              <a:extLst>
                <a:ext uri="{FF2B5EF4-FFF2-40B4-BE49-F238E27FC236}">
                  <a16:creationId xmlns:a16="http://schemas.microsoft.com/office/drawing/2014/main" xmlns="" id="{3152F49A-92C3-B271-3099-2DC30C58F56C}"/>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8">
              <a:extLst>
                <a:ext uri="{FF2B5EF4-FFF2-40B4-BE49-F238E27FC236}">
                  <a16:creationId xmlns:a16="http://schemas.microsoft.com/office/drawing/2014/main" xmlns="" id="{7DC3CA0A-EEF6-F638-CDA9-7A2B99CB6E2F}"/>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9">
              <a:extLst>
                <a:ext uri="{FF2B5EF4-FFF2-40B4-BE49-F238E27FC236}">
                  <a16:creationId xmlns:a16="http://schemas.microsoft.com/office/drawing/2014/main" xmlns="" id="{E1FC5B75-1467-3D99-5D19-93D725EB4E1B}"/>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0">
              <a:extLst>
                <a:ext uri="{FF2B5EF4-FFF2-40B4-BE49-F238E27FC236}">
                  <a16:creationId xmlns:a16="http://schemas.microsoft.com/office/drawing/2014/main" xmlns="" id="{8AB67478-6447-E2C3-8C52-01B317268DCE}"/>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31">
              <a:extLst>
                <a:ext uri="{FF2B5EF4-FFF2-40B4-BE49-F238E27FC236}">
                  <a16:creationId xmlns:a16="http://schemas.microsoft.com/office/drawing/2014/main" xmlns="" id="{424F5A92-63DE-B266-B08F-4530A9C09187}"/>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199">
              <a:extLst>
                <a:ext uri="{FF2B5EF4-FFF2-40B4-BE49-F238E27FC236}">
                  <a16:creationId xmlns:a16="http://schemas.microsoft.com/office/drawing/2014/main" xmlns="" id="{32361351-1808-1E28-597E-E8A9262B7ECE}"/>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4" name="Shape 33">
              <a:extLst>
                <a:ext uri="{FF2B5EF4-FFF2-40B4-BE49-F238E27FC236}">
                  <a16:creationId xmlns:a16="http://schemas.microsoft.com/office/drawing/2014/main" xmlns="" id="{D6D9CF59-12F1-0682-E0FD-3F91C3196D41}"/>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5" name="Shape 34">
              <a:extLst>
                <a:ext uri="{FF2B5EF4-FFF2-40B4-BE49-F238E27FC236}">
                  <a16:creationId xmlns:a16="http://schemas.microsoft.com/office/drawing/2014/main" xmlns="" id="{38A51CDE-2458-6494-081B-45B0E137B926}"/>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200">
              <a:extLst>
                <a:ext uri="{FF2B5EF4-FFF2-40B4-BE49-F238E27FC236}">
                  <a16:creationId xmlns:a16="http://schemas.microsoft.com/office/drawing/2014/main" xmlns="" id="{96E7E161-57FE-CBE9-52C2-D7842A89A9FA}"/>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6">
              <a:extLst>
                <a:ext uri="{FF2B5EF4-FFF2-40B4-BE49-F238E27FC236}">
                  <a16:creationId xmlns:a16="http://schemas.microsoft.com/office/drawing/2014/main" xmlns="" id="{769B8F61-7905-8DE8-0042-6C71CB0191E1}"/>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7">
              <a:extLst>
                <a:ext uri="{FF2B5EF4-FFF2-40B4-BE49-F238E27FC236}">
                  <a16:creationId xmlns:a16="http://schemas.microsoft.com/office/drawing/2014/main" xmlns="" id="{A0B973C8-22DF-2DFC-7BED-1198C0173D98}"/>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38">
              <a:extLst>
                <a:ext uri="{FF2B5EF4-FFF2-40B4-BE49-F238E27FC236}">
                  <a16:creationId xmlns:a16="http://schemas.microsoft.com/office/drawing/2014/main" xmlns="" id="{16E388E4-A57A-25E5-47BA-3247EEA2CF88}"/>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0" name="Shape 39">
              <a:extLst>
                <a:ext uri="{FF2B5EF4-FFF2-40B4-BE49-F238E27FC236}">
                  <a16:creationId xmlns:a16="http://schemas.microsoft.com/office/drawing/2014/main" xmlns="" id="{2C5EE57C-B6BF-208E-52AC-7F09BD1C5343}"/>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0">
              <a:extLst>
                <a:ext uri="{FF2B5EF4-FFF2-40B4-BE49-F238E27FC236}">
                  <a16:creationId xmlns:a16="http://schemas.microsoft.com/office/drawing/2014/main" xmlns="" id="{246B5A52-CC66-0782-ECB5-C99263693928}"/>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1">
              <a:extLst>
                <a:ext uri="{FF2B5EF4-FFF2-40B4-BE49-F238E27FC236}">
                  <a16:creationId xmlns:a16="http://schemas.microsoft.com/office/drawing/2014/main" xmlns="" id="{272A2BE3-2ADA-E553-E3E6-3829FBCDB059}"/>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2">
              <a:extLst>
                <a:ext uri="{FF2B5EF4-FFF2-40B4-BE49-F238E27FC236}">
                  <a16:creationId xmlns:a16="http://schemas.microsoft.com/office/drawing/2014/main" xmlns="" id="{9E27C341-4E9B-E031-9EFC-6039D00C2224}"/>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3">
              <a:extLst>
                <a:ext uri="{FF2B5EF4-FFF2-40B4-BE49-F238E27FC236}">
                  <a16:creationId xmlns:a16="http://schemas.microsoft.com/office/drawing/2014/main" xmlns="" id="{D1187627-52EC-4EB0-1B36-481D90153A5B}"/>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4">
              <a:extLst>
                <a:ext uri="{FF2B5EF4-FFF2-40B4-BE49-F238E27FC236}">
                  <a16:creationId xmlns:a16="http://schemas.microsoft.com/office/drawing/2014/main" xmlns="" id="{7DC3697D-0AB3-50AC-3990-46FAD65E7BC1}"/>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5">
              <a:extLst>
                <a:ext uri="{FF2B5EF4-FFF2-40B4-BE49-F238E27FC236}">
                  <a16:creationId xmlns:a16="http://schemas.microsoft.com/office/drawing/2014/main" xmlns="" id="{50413D97-FE81-DBE9-B68F-D51CA230DC68}"/>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680833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642661" y="716422"/>
            <a:ext cx="7171260" cy="806639"/>
          </a:xfrm>
          <a:prstGeom prst="rect">
            <a:avLst/>
          </a:prstGeom>
          <a:ln w="3175">
            <a:miter lim="400000"/>
          </a:ln>
          <a:extLst>
            <a:ext uri="{C572A759-6A51-4108-AA02-DFA0A04FC94B}">
              <ma14:wrappingTextBoxFlag xmlns="" xmlns:ma14="http://schemas.microsoft.com/office/mac/drawingml/2011/main" val="1"/>
            </a:ext>
          </a:extLst>
        </p:spPr>
        <p:txBody>
          <a:bodyPr wrap="square" lIns="13688" tIns="13688" rIns="13688" bIns="13688" anchor="ctr">
            <a:spAutoFit/>
          </a:bodyPr>
          <a:lstStyle/>
          <a:p>
            <a:pPr defTabSz="346505">
              <a:defRPr sz="1800"/>
            </a:pPr>
            <a:r>
              <a:rPr lang="el-GR" sz="2812" dirty="0">
                <a:solidFill>
                  <a:srgbClr val="53585F"/>
                </a:solidFill>
                <a:latin typeface="Gotham Book" charset="0"/>
                <a:ea typeface="Gotham Book" charset="0"/>
                <a:cs typeface="Gotham Book" charset="0"/>
                <a:sym typeface="Proxima Nova Light"/>
              </a:rPr>
              <a:t>Εφαρμογές Ναυτιλίας</a:t>
            </a:r>
          </a:p>
          <a:p>
            <a:pPr defTabSz="346505">
              <a:defRPr sz="1800"/>
            </a:pPr>
            <a:r>
              <a:rPr lang="el-GR" sz="2250" dirty="0">
                <a:solidFill>
                  <a:srgbClr val="53585F"/>
                </a:solidFill>
                <a:latin typeface="Gotham Book" charset="0"/>
                <a:ea typeface="Gotham Book" charset="0"/>
                <a:cs typeface="Gotham Book" charset="0"/>
                <a:sym typeface="Proxima Nova Light"/>
              </a:rPr>
              <a:t>Μηχανοστάσια Σκαφών</a:t>
            </a:r>
            <a:endParaRPr lang="en-US" sz="2250" dirty="0">
              <a:solidFill>
                <a:srgbClr val="53585F"/>
              </a:solidFill>
              <a:latin typeface="Gotham Book" charset="0"/>
              <a:ea typeface="Gotham Book" charset="0"/>
              <a:cs typeface="Gotham Book" charset="0"/>
              <a:sym typeface="Proxima Nova Light"/>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33639" y="1681866"/>
            <a:ext cx="6601812" cy="4340945"/>
          </a:xfrm>
          <a:prstGeom prst="rect">
            <a:avLst/>
          </a:prstGeom>
        </p:spPr>
      </p:pic>
      <p:grpSp>
        <p:nvGrpSpPr>
          <p:cNvPr id="4" name="Group 3">
            <a:extLst>
              <a:ext uri="{FF2B5EF4-FFF2-40B4-BE49-F238E27FC236}">
                <a16:creationId xmlns:a16="http://schemas.microsoft.com/office/drawing/2014/main" xmlns="" id="{11077E80-3067-4850-1978-F3439A225D99}"/>
              </a:ext>
            </a:extLst>
          </p:cNvPr>
          <p:cNvGrpSpPr/>
          <p:nvPr/>
        </p:nvGrpSpPr>
        <p:grpSpPr>
          <a:xfrm>
            <a:off x="1195" y="0"/>
            <a:ext cx="1424090" cy="730598"/>
            <a:chOff x="0" y="0"/>
            <a:chExt cx="3848100" cy="2247900"/>
          </a:xfrm>
        </p:grpSpPr>
        <p:sp>
          <p:nvSpPr>
            <p:cNvPr id="5" name="Shape 194">
              <a:extLst>
                <a:ext uri="{FF2B5EF4-FFF2-40B4-BE49-F238E27FC236}">
                  <a16:creationId xmlns:a16="http://schemas.microsoft.com/office/drawing/2014/main" xmlns="" id="{B787D4E5-E263-2C4D-3FEC-6705E355C4AD}"/>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849CEE21-4F7E-85EF-3890-01E85ED9E413}"/>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606AB7C3-329B-CB3A-3191-F288FA8E5B0C}"/>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F6B226F1-C956-7A98-2D1F-74D6F036ED6E}"/>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2CB13AD5-6C80-2E26-CCB6-AA7647BB3954}"/>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34455F8B-BBC2-9E8B-C371-DD4F15A1DD6F}"/>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64C7B4E2-FB7D-8E45-1914-81D6301D44E6}"/>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CD232605-F414-411C-BF84-74CF86EF3D7A}"/>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66BE71FF-662E-7F28-67FC-26C3F4EE96C4}"/>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173CEEC6-74E6-694B-9309-B9848607199C}"/>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BB82D841-BF54-B74B-F43E-2FF4CC5170C3}"/>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FB60995D-8B98-E66E-D26E-41992DF21C40}"/>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4346B6BC-389A-994E-C11E-123827DAFE19}"/>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8D3FBBD0-3C49-3676-00B1-A1B917D92986}"/>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6DA5B045-4BB4-6BEB-8480-0BBAF8AE442F}"/>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501409AA-33BD-789F-F3C8-88DDD8B89F29}"/>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3B1F9361-66E6-F4A6-B651-20C4327C1078}"/>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DB71B8FC-0E4D-096C-4264-849EAFECBC07}"/>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96B2670A-ACC9-1AE3-A78D-416968B313E1}"/>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B41FF0FA-7F65-BCF5-6F77-34FEAB763054}"/>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B396B666-C08E-73FC-3558-2237312DD884}"/>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8E251580-08E9-5DE4-8F2A-81637A5560DF}"/>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99E28027-CE12-68A8-D886-5C7D1A5E6D19}"/>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F8034011-2E30-5A84-5923-1A2D67BC51C7}"/>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5D2920F6-E538-BCE8-93FA-986AC5598580}"/>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50B27E43-E859-85A1-E0EC-10CCC8E8F120}"/>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98397661-2657-356E-DD20-564F1E178749}"/>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13459CD2-F5DC-D974-A5BC-AEE8F58CC6A7}"/>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47EAEAB2-5FD9-F454-B142-CDEC246BD84C}"/>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E1D122E2-CC38-9BDB-12E0-47C403C2AC63}"/>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27A0D895-11FD-AF45-7F21-731E62639400}"/>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70731618-6678-DBAD-DC21-79E0023A6B58}"/>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6659C2BB-E244-0F98-5BDF-F4C2BB186CE6}"/>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848FF690-F4AA-3489-AB41-DB362DC1F40E}"/>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6F7E79DD-EF7B-8DCD-A3AE-1BBECA8ED859}"/>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4342E0C0-39D5-A6BE-A9FD-7A34E3E0820C}"/>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89FE2651-1CD0-B33F-06B1-2076D9DA3641}"/>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CB3334C1-D8C7-B1C5-A941-ADC8794310D3}"/>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B81AFAF7-357A-C1AB-C226-3BED1F631F51}"/>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00272E8F-FCC9-07B2-3E4E-CD1256FFAECE}"/>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832801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729437" y="789073"/>
            <a:ext cx="6500495" cy="350134"/>
          </a:xfrm>
          <a:prstGeom prst="rect">
            <a:avLst/>
          </a:prstGeom>
          <a:ln w="3175">
            <a:miter lim="400000"/>
          </a:ln>
          <a:extLst>
            <a:ext uri="{C572A759-6A51-4108-AA02-DFA0A04FC94B}">
              <ma14:wrappingTextBoxFlag xmlns:ma14="http://schemas.microsoft.com/office/mac/drawingml/2011/main" xmlns="" val="1"/>
            </a:ext>
          </a:extLst>
        </p:spPr>
        <p:txBody>
          <a:bodyPr wrap="square" lIns="18529" tIns="18529" rIns="18529" bIns="18529" anchor="ctr">
            <a:spAutoFit/>
          </a:bodyPr>
          <a:lstStyle/>
          <a:p>
            <a:pPr defTabSz="469009">
              <a:lnSpc>
                <a:spcPct val="80000"/>
              </a:lnSpc>
              <a:defRPr sz="1800"/>
            </a:pPr>
            <a:r>
              <a:rPr lang="el-GR" sz="2540" b="1" dirty="0">
                <a:solidFill>
                  <a:srgbClr val="53585F"/>
                </a:solidFill>
                <a:latin typeface="Gotham Book" charset="0"/>
                <a:ea typeface="Gotham Book" charset="0"/>
                <a:cs typeface="Gotham Book" charset="0"/>
                <a:sym typeface="Proxima Nova Light"/>
              </a:rPr>
              <a:t>Διεθνές Χαρτοφυλάκιο Πελατών</a:t>
            </a:r>
            <a:endParaRPr sz="2540" b="1" dirty="0">
              <a:solidFill>
                <a:srgbClr val="53585F"/>
              </a:solidFill>
              <a:latin typeface="Gotham Book" charset="0"/>
              <a:ea typeface="Gotham Book" charset="0"/>
              <a:cs typeface="Gotham Book" charset="0"/>
              <a:sym typeface="Proxima Nova"/>
            </a:endParaRPr>
          </a:p>
        </p:txBody>
      </p:sp>
      <p:pic>
        <p:nvPicPr>
          <p:cNvPr id="4" name="Picture 3"/>
          <p:cNvPicPr>
            <a:picLocks noChangeAspect="1"/>
          </p:cNvPicPr>
          <p:nvPr/>
        </p:nvPicPr>
        <p:blipFill>
          <a:blip r:embed="rId2"/>
          <a:stretch>
            <a:fillRect/>
          </a:stretch>
        </p:blipFill>
        <p:spPr>
          <a:xfrm>
            <a:off x="2151953" y="4421296"/>
            <a:ext cx="5290595" cy="2317306"/>
          </a:xfrm>
          <a:prstGeom prst="rect">
            <a:avLst/>
          </a:prstGeom>
        </p:spPr>
      </p:pic>
      <p:pic>
        <p:nvPicPr>
          <p:cNvPr id="3" name="Εικόνα 2">
            <a:extLst>
              <a:ext uri="{FF2B5EF4-FFF2-40B4-BE49-F238E27FC236}">
                <a16:creationId xmlns:a16="http://schemas.microsoft.com/office/drawing/2014/main" xmlns="" id="{77956177-88F0-4BA5-8C05-332C8DD79ABE}"/>
              </a:ext>
            </a:extLst>
          </p:cNvPr>
          <p:cNvPicPr>
            <a:picLocks noChangeAspect="1"/>
          </p:cNvPicPr>
          <p:nvPr/>
        </p:nvPicPr>
        <p:blipFill>
          <a:blip r:embed="rId3"/>
          <a:stretch>
            <a:fillRect/>
          </a:stretch>
        </p:blipFill>
        <p:spPr>
          <a:xfrm>
            <a:off x="2151953" y="1303489"/>
            <a:ext cx="7518858" cy="3663863"/>
          </a:xfrm>
          <a:prstGeom prst="rect">
            <a:avLst/>
          </a:prstGeom>
        </p:spPr>
      </p:pic>
      <p:grpSp>
        <p:nvGrpSpPr>
          <p:cNvPr id="5" name="Group 4">
            <a:extLst>
              <a:ext uri="{FF2B5EF4-FFF2-40B4-BE49-F238E27FC236}">
                <a16:creationId xmlns:a16="http://schemas.microsoft.com/office/drawing/2014/main" xmlns="" id="{7F036B5E-4095-9B1A-FF75-59056312B29B}"/>
              </a:ext>
            </a:extLst>
          </p:cNvPr>
          <p:cNvGrpSpPr/>
          <p:nvPr/>
        </p:nvGrpSpPr>
        <p:grpSpPr>
          <a:xfrm>
            <a:off x="0" y="0"/>
            <a:ext cx="1424090" cy="730598"/>
            <a:chOff x="0" y="0"/>
            <a:chExt cx="3848100" cy="2247900"/>
          </a:xfrm>
        </p:grpSpPr>
        <p:sp>
          <p:nvSpPr>
            <p:cNvPr id="6" name="Shape 194">
              <a:extLst>
                <a:ext uri="{FF2B5EF4-FFF2-40B4-BE49-F238E27FC236}">
                  <a16:creationId xmlns:a16="http://schemas.microsoft.com/office/drawing/2014/main" xmlns="" id="{14672AAA-B6EF-3201-AAFC-1E25B558608C}"/>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7" name="Shape 7">
              <a:extLst>
                <a:ext uri="{FF2B5EF4-FFF2-40B4-BE49-F238E27FC236}">
                  <a16:creationId xmlns:a16="http://schemas.microsoft.com/office/drawing/2014/main" xmlns="" id="{BE1F5906-88AA-620F-0546-FD4350A5FEEC}"/>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95">
              <a:extLst>
                <a:ext uri="{FF2B5EF4-FFF2-40B4-BE49-F238E27FC236}">
                  <a16:creationId xmlns:a16="http://schemas.microsoft.com/office/drawing/2014/main" xmlns="" id="{C205AAF3-6D30-B064-1684-3E8D892DF615}"/>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9">
              <a:extLst>
                <a:ext uri="{FF2B5EF4-FFF2-40B4-BE49-F238E27FC236}">
                  <a16:creationId xmlns:a16="http://schemas.microsoft.com/office/drawing/2014/main" xmlns="" id="{8DDAD6EF-044B-3CA8-E9C4-1C227A7FF337}"/>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0">
              <a:extLst>
                <a:ext uri="{FF2B5EF4-FFF2-40B4-BE49-F238E27FC236}">
                  <a16:creationId xmlns:a16="http://schemas.microsoft.com/office/drawing/2014/main" xmlns="" id="{C09F0C13-C354-F16C-72A8-3DAD68FABE20}"/>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1">
              <a:extLst>
                <a:ext uri="{FF2B5EF4-FFF2-40B4-BE49-F238E27FC236}">
                  <a16:creationId xmlns:a16="http://schemas.microsoft.com/office/drawing/2014/main" xmlns="" id="{DC95F007-589A-C18D-6A17-3D3C38C218AE}"/>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2">
              <a:extLst>
                <a:ext uri="{FF2B5EF4-FFF2-40B4-BE49-F238E27FC236}">
                  <a16:creationId xmlns:a16="http://schemas.microsoft.com/office/drawing/2014/main" xmlns="" id="{8CA7774D-A6EF-F5D6-0401-99D41A0DECC6}"/>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3">
              <a:extLst>
                <a:ext uri="{FF2B5EF4-FFF2-40B4-BE49-F238E27FC236}">
                  <a16:creationId xmlns:a16="http://schemas.microsoft.com/office/drawing/2014/main" xmlns="" id="{4178E4C4-FFFA-3136-3151-D4866282A65B}"/>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4">
              <a:extLst>
                <a:ext uri="{FF2B5EF4-FFF2-40B4-BE49-F238E27FC236}">
                  <a16:creationId xmlns:a16="http://schemas.microsoft.com/office/drawing/2014/main" xmlns="" id="{55EF4C11-7FB6-928B-3493-00983FD53B72}"/>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96">
              <a:extLst>
                <a:ext uri="{FF2B5EF4-FFF2-40B4-BE49-F238E27FC236}">
                  <a16:creationId xmlns:a16="http://schemas.microsoft.com/office/drawing/2014/main" xmlns="" id="{1B01F432-6B9F-B56F-CAA4-B30EEEC930F9}"/>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6">
              <a:extLst>
                <a:ext uri="{FF2B5EF4-FFF2-40B4-BE49-F238E27FC236}">
                  <a16:creationId xmlns:a16="http://schemas.microsoft.com/office/drawing/2014/main" xmlns="" id="{4FD05B9B-2DA5-B3CF-3BB9-182B6CCB60CD}"/>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7">
              <a:extLst>
                <a:ext uri="{FF2B5EF4-FFF2-40B4-BE49-F238E27FC236}">
                  <a16:creationId xmlns:a16="http://schemas.microsoft.com/office/drawing/2014/main" xmlns="" id="{9E8A4329-993D-F1B7-D717-5B7059512C27}"/>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8">
              <a:extLst>
                <a:ext uri="{FF2B5EF4-FFF2-40B4-BE49-F238E27FC236}">
                  <a16:creationId xmlns:a16="http://schemas.microsoft.com/office/drawing/2014/main" xmlns="" id="{45AC0C5D-9FC5-3D56-8168-8EBA704F541E}"/>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97">
              <a:extLst>
                <a:ext uri="{FF2B5EF4-FFF2-40B4-BE49-F238E27FC236}">
                  <a16:creationId xmlns:a16="http://schemas.microsoft.com/office/drawing/2014/main" xmlns="" id="{2E293ADE-F7C2-3D1A-D71F-6A2CE685B97B}"/>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0">
              <a:extLst>
                <a:ext uri="{FF2B5EF4-FFF2-40B4-BE49-F238E27FC236}">
                  <a16:creationId xmlns:a16="http://schemas.microsoft.com/office/drawing/2014/main" xmlns="" id="{804087C4-2EA2-CDC8-DD75-1BFD2F999226}"/>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1">
              <a:extLst>
                <a:ext uri="{FF2B5EF4-FFF2-40B4-BE49-F238E27FC236}">
                  <a16:creationId xmlns:a16="http://schemas.microsoft.com/office/drawing/2014/main" xmlns="" id="{F58F8E3D-A516-2AB6-EABE-2D1E98082143}"/>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98">
              <a:extLst>
                <a:ext uri="{FF2B5EF4-FFF2-40B4-BE49-F238E27FC236}">
                  <a16:creationId xmlns:a16="http://schemas.microsoft.com/office/drawing/2014/main" xmlns="" id="{3A84C4BD-3003-E39A-6CD2-C49DF90E4311}"/>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3">
              <a:extLst>
                <a:ext uri="{FF2B5EF4-FFF2-40B4-BE49-F238E27FC236}">
                  <a16:creationId xmlns:a16="http://schemas.microsoft.com/office/drawing/2014/main" xmlns="" id="{C71D58DB-2BA6-5377-98C0-7C323829D9C9}"/>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4">
              <a:extLst>
                <a:ext uri="{FF2B5EF4-FFF2-40B4-BE49-F238E27FC236}">
                  <a16:creationId xmlns:a16="http://schemas.microsoft.com/office/drawing/2014/main" xmlns="" id="{80DBDC78-5EA8-19E7-5781-EF24B922B542}"/>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5">
              <a:extLst>
                <a:ext uri="{FF2B5EF4-FFF2-40B4-BE49-F238E27FC236}">
                  <a16:creationId xmlns:a16="http://schemas.microsoft.com/office/drawing/2014/main" xmlns="" id="{E21D9C8E-DD4A-2F39-0DCA-5302C283C71B}"/>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6">
              <a:extLst>
                <a:ext uri="{FF2B5EF4-FFF2-40B4-BE49-F238E27FC236}">
                  <a16:creationId xmlns:a16="http://schemas.microsoft.com/office/drawing/2014/main" xmlns="" id="{24660364-67C8-14A4-8661-86FF8FFFE4A5}"/>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7">
              <a:extLst>
                <a:ext uri="{FF2B5EF4-FFF2-40B4-BE49-F238E27FC236}">
                  <a16:creationId xmlns:a16="http://schemas.microsoft.com/office/drawing/2014/main" xmlns="" id="{B6B56434-AB05-1FA3-AADE-2C281C18E233}"/>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8">
              <a:extLst>
                <a:ext uri="{FF2B5EF4-FFF2-40B4-BE49-F238E27FC236}">
                  <a16:creationId xmlns:a16="http://schemas.microsoft.com/office/drawing/2014/main" xmlns="" id="{8AB35118-22B0-42E7-9AE2-F1844DDBAAB2}"/>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9">
              <a:extLst>
                <a:ext uri="{FF2B5EF4-FFF2-40B4-BE49-F238E27FC236}">
                  <a16:creationId xmlns:a16="http://schemas.microsoft.com/office/drawing/2014/main" xmlns="" id="{F3DF66DF-C9D9-6D26-1FF2-2108C5B6F42C}"/>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0">
              <a:extLst>
                <a:ext uri="{FF2B5EF4-FFF2-40B4-BE49-F238E27FC236}">
                  <a16:creationId xmlns:a16="http://schemas.microsoft.com/office/drawing/2014/main" xmlns="" id="{4BC819F5-E0E2-1904-F627-331AEC9A5B55}"/>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1">
              <a:extLst>
                <a:ext uri="{FF2B5EF4-FFF2-40B4-BE49-F238E27FC236}">
                  <a16:creationId xmlns:a16="http://schemas.microsoft.com/office/drawing/2014/main" xmlns="" id="{4BFE00A2-11BD-0026-8773-1FD7B835CCBC}"/>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199">
              <a:extLst>
                <a:ext uri="{FF2B5EF4-FFF2-40B4-BE49-F238E27FC236}">
                  <a16:creationId xmlns:a16="http://schemas.microsoft.com/office/drawing/2014/main" xmlns="" id="{C2F79C4B-888F-27E2-BD48-C0E461A5067C}"/>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3" name="Shape 33">
              <a:extLst>
                <a:ext uri="{FF2B5EF4-FFF2-40B4-BE49-F238E27FC236}">
                  <a16:creationId xmlns:a16="http://schemas.microsoft.com/office/drawing/2014/main" xmlns="" id="{765C8058-EEAD-B147-A384-D8CD8487AA04}"/>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4" name="Shape 34">
              <a:extLst>
                <a:ext uri="{FF2B5EF4-FFF2-40B4-BE49-F238E27FC236}">
                  <a16:creationId xmlns:a16="http://schemas.microsoft.com/office/drawing/2014/main" xmlns="" id="{1E5DAE79-B999-C62B-6A77-225546781942}"/>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00">
              <a:extLst>
                <a:ext uri="{FF2B5EF4-FFF2-40B4-BE49-F238E27FC236}">
                  <a16:creationId xmlns:a16="http://schemas.microsoft.com/office/drawing/2014/main" xmlns="" id="{A964F568-D1C1-5A2B-7947-3D7AC15BEA06}"/>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6">
              <a:extLst>
                <a:ext uri="{FF2B5EF4-FFF2-40B4-BE49-F238E27FC236}">
                  <a16:creationId xmlns:a16="http://schemas.microsoft.com/office/drawing/2014/main" xmlns="" id="{96009BE4-FC61-F612-0CE8-95A85F2F4D28}"/>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7">
              <a:extLst>
                <a:ext uri="{FF2B5EF4-FFF2-40B4-BE49-F238E27FC236}">
                  <a16:creationId xmlns:a16="http://schemas.microsoft.com/office/drawing/2014/main" xmlns="" id="{A7EE2B6A-428E-C0D1-11FD-C31F7292BD20}"/>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8">
              <a:extLst>
                <a:ext uri="{FF2B5EF4-FFF2-40B4-BE49-F238E27FC236}">
                  <a16:creationId xmlns:a16="http://schemas.microsoft.com/office/drawing/2014/main" xmlns="" id="{C7CE9A75-DD58-475B-AE45-E3849C182CC8}"/>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9" name="Shape 39">
              <a:extLst>
                <a:ext uri="{FF2B5EF4-FFF2-40B4-BE49-F238E27FC236}">
                  <a16:creationId xmlns:a16="http://schemas.microsoft.com/office/drawing/2014/main" xmlns="" id="{A14A46FF-E382-3B91-865D-A3A0A495162D}"/>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0">
              <a:extLst>
                <a:ext uri="{FF2B5EF4-FFF2-40B4-BE49-F238E27FC236}">
                  <a16:creationId xmlns:a16="http://schemas.microsoft.com/office/drawing/2014/main" xmlns="" id="{60597A4A-0D8D-8767-2693-625DEA9C2D5E}"/>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1">
              <a:extLst>
                <a:ext uri="{FF2B5EF4-FFF2-40B4-BE49-F238E27FC236}">
                  <a16:creationId xmlns:a16="http://schemas.microsoft.com/office/drawing/2014/main" xmlns="" id="{DBA4D3AE-3756-F5B4-F2D4-6BC3DE54E8FD}"/>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2">
              <a:extLst>
                <a:ext uri="{FF2B5EF4-FFF2-40B4-BE49-F238E27FC236}">
                  <a16:creationId xmlns:a16="http://schemas.microsoft.com/office/drawing/2014/main" xmlns="" id="{6CCCC352-9EA4-A131-8418-47933D9E3D0F}"/>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3">
              <a:extLst>
                <a:ext uri="{FF2B5EF4-FFF2-40B4-BE49-F238E27FC236}">
                  <a16:creationId xmlns:a16="http://schemas.microsoft.com/office/drawing/2014/main" xmlns="" id="{729707BA-4E08-F46B-7028-0B258D5AB900}"/>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4">
              <a:extLst>
                <a:ext uri="{FF2B5EF4-FFF2-40B4-BE49-F238E27FC236}">
                  <a16:creationId xmlns:a16="http://schemas.microsoft.com/office/drawing/2014/main" xmlns="" id="{2A73DF2A-BBD1-4B79-02C8-1D159640BA1C}"/>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5">
              <a:extLst>
                <a:ext uri="{FF2B5EF4-FFF2-40B4-BE49-F238E27FC236}">
                  <a16:creationId xmlns:a16="http://schemas.microsoft.com/office/drawing/2014/main" xmlns="" id="{6612F57E-B591-591D-DB9C-7D4175908809}"/>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308091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7FA26ED7-25EF-4B5C-8D9E-0220DEB085D8}"/>
              </a:ext>
            </a:extLst>
          </p:cNvPr>
          <p:cNvSpPr/>
          <p:nvPr/>
        </p:nvSpPr>
        <p:spPr>
          <a:xfrm>
            <a:off x="1524000" y="3244032"/>
            <a:ext cx="9204983" cy="466636"/>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1067" name="Shape 1067"/>
          <p:cNvSpPr/>
          <p:nvPr/>
        </p:nvSpPr>
        <p:spPr>
          <a:xfrm>
            <a:off x="4558438" y="1763171"/>
            <a:ext cx="3008034" cy="601157"/>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50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3516" dirty="0">
                <a:solidFill>
                  <a:schemeClr val="bg1"/>
                </a:solidFill>
              </a:rPr>
              <a:t>Μέρος Τέταρτο</a:t>
            </a:r>
            <a:endParaRPr sz="3516" dirty="0">
              <a:solidFill>
                <a:schemeClr val="bg1"/>
              </a:solidFill>
            </a:endParaRPr>
          </a:p>
        </p:txBody>
      </p:sp>
      <p:pic>
        <p:nvPicPr>
          <p:cNvPr id="1068" name="pasted-image.pdf"/>
          <p:cNvPicPr/>
          <p:nvPr/>
        </p:nvPicPr>
        <p:blipFill>
          <a:blip r:embed="rId2"/>
          <a:stretch>
            <a:fillRect/>
          </a:stretch>
        </p:blipFill>
        <p:spPr>
          <a:xfrm>
            <a:off x="5909507" y="2839282"/>
            <a:ext cx="372987" cy="372987"/>
          </a:xfrm>
          <a:prstGeom prst="rect">
            <a:avLst/>
          </a:prstGeom>
          <a:ln w="3175">
            <a:miter lim="400000"/>
          </a:ln>
        </p:spPr>
      </p:pic>
      <p:sp>
        <p:nvSpPr>
          <p:cNvPr id="1069" name="Shape 1069"/>
          <p:cNvSpPr/>
          <p:nvPr/>
        </p:nvSpPr>
        <p:spPr>
          <a:xfrm>
            <a:off x="2788321" y="3969024"/>
            <a:ext cx="6622485" cy="774153"/>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66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4640" dirty="0">
                <a:solidFill>
                  <a:schemeClr val="bg1"/>
                </a:solidFill>
              </a:rPr>
              <a:t>Μπαταρίες Ιόντων </a:t>
            </a:r>
            <a:r>
              <a:rPr lang="el-GR" sz="4640" dirty="0" err="1">
                <a:solidFill>
                  <a:schemeClr val="bg1"/>
                </a:solidFill>
              </a:rPr>
              <a:t>Λιθίου</a:t>
            </a:r>
            <a:endParaRPr sz="4640" dirty="0">
              <a:solidFill>
                <a:schemeClr val="bg1"/>
              </a:solidFill>
            </a:endParaRPr>
          </a:p>
        </p:txBody>
      </p:sp>
      <p:pic>
        <p:nvPicPr>
          <p:cNvPr id="13" name="Picture 12">
            <a:extLst>
              <a:ext uri="{FF2B5EF4-FFF2-40B4-BE49-F238E27FC236}">
                <a16:creationId xmlns:a16="http://schemas.microsoft.com/office/drawing/2014/main" xmlns="" id="{1B9D1F6D-FBC6-46A8-BBA3-F215FEB8ECF5}"/>
              </a:ext>
            </a:extLst>
          </p:cNvPr>
          <p:cNvPicPr>
            <a:picLocks noChangeAspect="1"/>
          </p:cNvPicPr>
          <p:nvPr/>
        </p:nvPicPr>
        <p:blipFill>
          <a:blip r:embed="rId3">
            <a:lum bright="100000" contrast="-74000"/>
          </a:blip>
          <a:stretch>
            <a:fillRect/>
          </a:stretch>
        </p:blipFill>
        <p:spPr>
          <a:xfrm>
            <a:off x="8921330" y="6157493"/>
            <a:ext cx="1241679" cy="286541"/>
          </a:xfrm>
          <a:prstGeom prst="rect">
            <a:avLst/>
          </a:prstGeom>
        </p:spPr>
      </p:pic>
      <p:grpSp>
        <p:nvGrpSpPr>
          <p:cNvPr id="2" name="Group 1">
            <a:extLst>
              <a:ext uri="{FF2B5EF4-FFF2-40B4-BE49-F238E27FC236}">
                <a16:creationId xmlns:a16="http://schemas.microsoft.com/office/drawing/2014/main" xmlns="" id="{74EA70E6-C67F-5023-2DFE-29FE6A988442}"/>
              </a:ext>
            </a:extLst>
          </p:cNvPr>
          <p:cNvGrpSpPr/>
          <p:nvPr/>
        </p:nvGrpSpPr>
        <p:grpSpPr>
          <a:xfrm>
            <a:off x="0" y="0"/>
            <a:ext cx="1424090" cy="730598"/>
            <a:chOff x="0" y="0"/>
            <a:chExt cx="3848100" cy="2247900"/>
          </a:xfrm>
        </p:grpSpPr>
        <p:sp>
          <p:nvSpPr>
            <p:cNvPr id="3" name="Shape 194">
              <a:extLst>
                <a:ext uri="{FF2B5EF4-FFF2-40B4-BE49-F238E27FC236}">
                  <a16:creationId xmlns:a16="http://schemas.microsoft.com/office/drawing/2014/main" xmlns="" id="{22680693-152A-EEC5-160B-A1BA3E92009D}"/>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4" name="Shape 7">
              <a:extLst>
                <a:ext uri="{FF2B5EF4-FFF2-40B4-BE49-F238E27FC236}">
                  <a16:creationId xmlns:a16="http://schemas.microsoft.com/office/drawing/2014/main" xmlns="" id="{D9A7A825-DC9D-3E22-9B3C-F77626C4D026}"/>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 name="Shape 195">
              <a:extLst>
                <a:ext uri="{FF2B5EF4-FFF2-40B4-BE49-F238E27FC236}">
                  <a16:creationId xmlns:a16="http://schemas.microsoft.com/office/drawing/2014/main" xmlns="" id="{7F208179-CBCB-4849-0E96-F055F165CA85}"/>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9">
              <a:extLst>
                <a:ext uri="{FF2B5EF4-FFF2-40B4-BE49-F238E27FC236}">
                  <a16:creationId xmlns:a16="http://schemas.microsoft.com/office/drawing/2014/main" xmlns="" id="{E94BB222-823E-1215-1D51-1F07F9C99378}"/>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0">
              <a:extLst>
                <a:ext uri="{FF2B5EF4-FFF2-40B4-BE49-F238E27FC236}">
                  <a16:creationId xmlns:a16="http://schemas.microsoft.com/office/drawing/2014/main" xmlns="" id="{2DC249C1-C0E2-71C2-CEEC-730C67A1D13A}"/>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1">
              <a:extLst>
                <a:ext uri="{FF2B5EF4-FFF2-40B4-BE49-F238E27FC236}">
                  <a16:creationId xmlns:a16="http://schemas.microsoft.com/office/drawing/2014/main" xmlns="" id="{39A41E1D-05BC-167F-65A6-A4DEA15FF148}"/>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2">
              <a:extLst>
                <a:ext uri="{FF2B5EF4-FFF2-40B4-BE49-F238E27FC236}">
                  <a16:creationId xmlns:a16="http://schemas.microsoft.com/office/drawing/2014/main" xmlns="" id="{7D2AD716-0B60-6A3A-DC98-C9D280E5AD43}"/>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 name="Shape 13">
              <a:extLst>
                <a:ext uri="{FF2B5EF4-FFF2-40B4-BE49-F238E27FC236}">
                  <a16:creationId xmlns:a16="http://schemas.microsoft.com/office/drawing/2014/main" xmlns="" id="{BDDE7177-2A91-013E-9C5F-6D75B026C596}"/>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1" name="Shape 14">
              <a:extLst>
                <a:ext uri="{FF2B5EF4-FFF2-40B4-BE49-F238E27FC236}">
                  <a16:creationId xmlns:a16="http://schemas.microsoft.com/office/drawing/2014/main" xmlns="" id="{1EC9DF34-F06B-BEEA-1956-8910FB725970}"/>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96">
              <a:extLst>
                <a:ext uri="{FF2B5EF4-FFF2-40B4-BE49-F238E27FC236}">
                  <a16:creationId xmlns:a16="http://schemas.microsoft.com/office/drawing/2014/main" xmlns="" id="{774C8FD9-5603-6733-F1D5-C7845CEA3AF8}"/>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7101DC67-645B-BE95-88AE-02C6A7FAF429}"/>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C4DA5820-8039-0E4A-6204-39B397FA65AA}"/>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8D19ADC5-8365-37E1-78B9-40B946BA9D8A}"/>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C9ECE9E9-D5EC-EC33-8B73-C5405F9B6A5A}"/>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AB3671D8-97F1-997F-EF09-E4ECA586142C}"/>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CF28B98F-E180-CD2A-24D5-A5E7B97BF46A}"/>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0D13B21E-5F40-8EEF-4F1D-84ADA44D6549}"/>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21A8AB78-F018-E5E6-1177-97667EEFF138}"/>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C3A0B533-F199-69F4-C69E-22EE8FA24BAF}"/>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C93CBCCC-C713-AFBC-48EB-458C2F9EE193}"/>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46713FF8-AF4B-7958-95B2-71A58B667884}"/>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C81C116A-40ED-ED6E-07F1-CE961BFA339E}"/>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9CCC6922-DE74-B1A7-8A63-974657238D93}"/>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1475E7F6-D7D3-99A9-0A86-6F3DC6920103}"/>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DC0461AC-21F7-FF52-F61F-14B5A46C5FD2}"/>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10BB0EF1-5975-6361-E30F-BC797FB68D77}"/>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6AF45F0A-0D96-E179-DAED-EC1DA1C41016}"/>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56" name="Shape 33">
              <a:extLst>
                <a:ext uri="{FF2B5EF4-FFF2-40B4-BE49-F238E27FC236}">
                  <a16:creationId xmlns:a16="http://schemas.microsoft.com/office/drawing/2014/main" xmlns="" id="{54878DA1-2AC1-9172-AB1C-CD9F8E4ADDDF}"/>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057" name="Shape 34">
              <a:extLst>
                <a:ext uri="{FF2B5EF4-FFF2-40B4-BE49-F238E27FC236}">
                  <a16:creationId xmlns:a16="http://schemas.microsoft.com/office/drawing/2014/main" xmlns="" id="{E453C66E-86C0-7429-FC9E-A37477775AA0}"/>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58" name="Shape 200">
              <a:extLst>
                <a:ext uri="{FF2B5EF4-FFF2-40B4-BE49-F238E27FC236}">
                  <a16:creationId xmlns:a16="http://schemas.microsoft.com/office/drawing/2014/main" xmlns="" id="{56F2CD3D-6F79-8A4C-7EA6-797F6C053021}"/>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59" name="Shape 36">
              <a:extLst>
                <a:ext uri="{FF2B5EF4-FFF2-40B4-BE49-F238E27FC236}">
                  <a16:creationId xmlns:a16="http://schemas.microsoft.com/office/drawing/2014/main" xmlns="" id="{804CAA57-3FB6-2392-FB25-5FFFFB64DF9E}"/>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0" name="Shape 37">
              <a:extLst>
                <a:ext uri="{FF2B5EF4-FFF2-40B4-BE49-F238E27FC236}">
                  <a16:creationId xmlns:a16="http://schemas.microsoft.com/office/drawing/2014/main" xmlns="" id="{74EF7771-1B05-1D2F-A154-4359B1B1AC0D}"/>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1" name="Shape 38">
              <a:extLst>
                <a:ext uri="{FF2B5EF4-FFF2-40B4-BE49-F238E27FC236}">
                  <a16:creationId xmlns:a16="http://schemas.microsoft.com/office/drawing/2014/main" xmlns="" id="{561EB63E-BC29-6572-E409-24E2E2FFAD7E}"/>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062" name="Shape 39">
              <a:extLst>
                <a:ext uri="{FF2B5EF4-FFF2-40B4-BE49-F238E27FC236}">
                  <a16:creationId xmlns:a16="http://schemas.microsoft.com/office/drawing/2014/main" xmlns="" id="{05182EE3-C701-D94C-6BC3-E89E814AD4E7}"/>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3" name="Shape 40">
              <a:extLst>
                <a:ext uri="{FF2B5EF4-FFF2-40B4-BE49-F238E27FC236}">
                  <a16:creationId xmlns:a16="http://schemas.microsoft.com/office/drawing/2014/main" xmlns="" id="{F7B54482-BF8F-EFEF-96F3-32CA30F0B4CE}"/>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4" name="Shape 41">
              <a:extLst>
                <a:ext uri="{FF2B5EF4-FFF2-40B4-BE49-F238E27FC236}">
                  <a16:creationId xmlns:a16="http://schemas.microsoft.com/office/drawing/2014/main" xmlns="" id="{9F41CCFF-D4E2-F26C-201E-D43FF3DAE335}"/>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5" name="Shape 42">
              <a:extLst>
                <a:ext uri="{FF2B5EF4-FFF2-40B4-BE49-F238E27FC236}">
                  <a16:creationId xmlns:a16="http://schemas.microsoft.com/office/drawing/2014/main" xmlns="" id="{469C6396-40DB-104E-E8AC-7181823F7260}"/>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6" name="Shape 43">
              <a:extLst>
                <a:ext uri="{FF2B5EF4-FFF2-40B4-BE49-F238E27FC236}">
                  <a16:creationId xmlns:a16="http://schemas.microsoft.com/office/drawing/2014/main" xmlns="" id="{D2184854-E305-962A-FA06-E62E8F124977}"/>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70" name="Shape 44">
              <a:extLst>
                <a:ext uri="{FF2B5EF4-FFF2-40B4-BE49-F238E27FC236}">
                  <a16:creationId xmlns:a16="http://schemas.microsoft.com/office/drawing/2014/main" xmlns="" id="{CB8A5915-35DE-E568-C8ED-E347CE868816}"/>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71" name="Shape 45">
              <a:extLst>
                <a:ext uri="{FF2B5EF4-FFF2-40B4-BE49-F238E27FC236}">
                  <a16:creationId xmlns:a16="http://schemas.microsoft.com/office/drawing/2014/main" xmlns="" id="{F3A58783-22F5-460C-FAF8-73FB41DEC741}"/>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56744003"/>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1068"/>
                                        </p:tgtEl>
                                        <p:attrNameLst>
                                          <p:attrName>style.visibility</p:attrName>
                                        </p:attrNameLst>
                                      </p:cBhvr>
                                      <p:to>
                                        <p:strVal val="visible"/>
                                      </p:to>
                                    </p:set>
                                    <p:anim calcmode="lin" valueType="num">
                                      <p:cBhvr>
                                        <p:cTn id="7" dur="1000" fill="hold"/>
                                        <p:tgtEl>
                                          <p:spTgt spid="1068"/>
                                        </p:tgtEl>
                                        <p:attrNameLst>
                                          <p:attrName>ppt_w</p:attrName>
                                        </p:attrNameLst>
                                      </p:cBhvr>
                                      <p:tavLst>
                                        <p:tav tm="0">
                                          <p:val>
                                            <p:fltVal val="0"/>
                                          </p:val>
                                        </p:tav>
                                        <p:tav tm="100000">
                                          <p:val>
                                            <p:strVal val="#ppt_w"/>
                                          </p:val>
                                        </p:tav>
                                      </p:tavLst>
                                    </p:anim>
                                    <p:anim calcmode="lin" valueType="num">
                                      <p:cBhvr>
                                        <p:cTn id="8" dur="1000" fill="hold"/>
                                        <p:tgtEl>
                                          <p:spTgt spid="10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078E8BC-A648-45A1-9340-CC2785EB6502}"/>
              </a:ext>
            </a:extLst>
          </p:cNvPr>
          <p:cNvSpPr/>
          <p:nvPr/>
        </p:nvSpPr>
        <p:spPr>
          <a:xfrm>
            <a:off x="2361526" y="717578"/>
            <a:ext cx="7265377" cy="483209"/>
          </a:xfrm>
          <a:prstGeom prst="rect">
            <a:avLst/>
          </a:prstGeom>
        </p:spPr>
        <p:txBody>
          <a:bodyPr wrap="square">
            <a:spAutoFit/>
          </a:bodyPr>
          <a:lstStyle/>
          <a:p>
            <a:pPr algn="l"/>
            <a:r>
              <a:rPr lang="en-GB" sz="2540" dirty="0">
                <a:solidFill>
                  <a:srgbClr val="4A4A4A"/>
                </a:solidFill>
                <a:latin typeface="Lato" panose="020F0502020204030203" pitchFamily="34" charset="0"/>
                <a:ea typeface="Lato" panose="020F0502020204030203" pitchFamily="34" charset="0"/>
                <a:cs typeface="Lato" panose="020F0502020204030203" pitchFamily="34" charset="0"/>
              </a:rPr>
              <a:t> </a:t>
            </a:r>
            <a:r>
              <a:rPr lang="el-GR" sz="2540" dirty="0">
                <a:solidFill>
                  <a:srgbClr val="4A4A4A"/>
                </a:solidFill>
                <a:latin typeface="Lato" panose="020F0502020204030203" pitchFamily="34" charset="0"/>
                <a:ea typeface="Lato" panose="020F0502020204030203" pitchFamily="34" charset="0"/>
                <a:cs typeface="Lato" panose="020F0502020204030203" pitchFamily="34" charset="0"/>
              </a:rPr>
              <a:t> </a:t>
            </a:r>
            <a:r>
              <a:rPr lang="es-ES" sz="2540" dirty="0">
                <a:solidFill>
                  <a:srgbClr val="4A4A4A"/>
                </a:solidFill>
                <a:latin typeface="Lato" panose="020F0502020204030203" pitchFamily="34" charset="0"/>
                <a:ea typeface="Lato" panose="020F0502020204030203" pitchFamily="34" charset="0"/>
                <a:cs typeface="Lato" panose="020F0502020204030203" pitchFamily="34" charset="0"/>
              </a:rPr>
              <a:t>FirePro</a:t>
            </a:r>
            <a:r>
              <a:rPr lang="el-GR" sz="2540" dirty="0">
                <a:solidFill>
                  <a:srgbClr val="4A4A4A"/>
                </a:solidFill>
                <a:latin typeface="Lato" panose="020F0502020204030203" pitchFamily="34" charset="0"/>
                <a:ea typeface="Lato" panose="020F0502020204030203" pitchFamily="34" charset="0"/>
                <a:cs typeface="Lato" panose="020F0502020204030203" pitchFamily="34" charset="0"/>
              </a:rPr>
              <a:t> - Εφαρμογές Μπαταριών Ιόντων Λιθίου</a:t>
            </a:r>
            <a:endParaRPr lang="en-GB" sz="254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1" name="AutoShape 4" descr="Image result for Lithium-Ion Battery">
            <a:extLst>
              <a:ext uri="{FF2B5EF4-FFF2-40B4-BE49-F238E27FC236}">
                <a16:creationId xmlns:a16="http://schemas.microsoft.com/office/drawing/2014/main" xmlns="" id="{4424AABB-7C13-4344-87D9-1D9D97ABC3EA}"/>
              </a:ext>
            </a:extLst>
          </p:cNvPr>
          <p:cNvSpPr>
            <a:spLocks noChangeAspect="1" noChangeArrowheads="1"/>
          </p:cNvSpPr>
          <p:nvPr/>
        </p:nvSpPr>
        <p:spPr bwMode="auto">
          <a:xfrm>
            <a:off x="1655724" y="-396781"/>
            <a:ext cx="258069" cy="2580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7421" tIns="38711" rIns="77421" bIns="38711" numCol="1" anchor="t" anchorCtr="0" compatLnSpc="1">
            <a:prstTxWarp prst="textNoShape">
              <a:avLst/>
            </a:prstTxWarp>
          </a:bodyPr>
          <a:lstStyle/>
          <a:p>
            <a:endParaRPr lang="en-GB" sz="2878"/>
          </a:p>
        </p:txBody>
      </p:sp>
      <p:sp>
        <p:nvSpPr>
          <p:cNvPr id="12" name="AutoShape 6" descr="Image result for Lithium-Ion Battery">
            <a:extLst>
              <a:ext uri="{FF2B5EF4-FFF2-40B4-BE49-F238E27FC236}">
                <a16:creationId xmlns:a16="http://schemas.microsoft.com/office/drawing/2014/main" xmlns="" id="{3CBF2D50-B30A-4197-9BCC-CC22099C9990}"/>
              </a:ext>
            </a:extLst>
          </p:cNvPr>
          <p:cNvSpPr>
            <a:spLocks noChangeAspect="1" noChangeArrowheads="1"/>
          </p:cNvSpPr>
          <p:nvPr/>
        </p:nvSpPr>
        <p:spPr bwMode="auto">
          <a:xfrm>
            <a:off x="1784758" y="-267746"/>
            <a:ext cx="258069" cy="2580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7421" tIns="38711" rIns="77421" bIns="38711" numCol="1" anchor="t" anchorCtr="0" compatLnSpc="1">
            <a:prstTxWarp prst="textNoShape">
              <a:avLst/>
            </a:prstTxWarp>
          </a:bodyPr>
          <a:lstStyle/>
          <a:p>
            <a:endParaRPr lang="en-GB" sz="2878"/>
          </a:p>
        </p:txBody>
      </p:sp>
      <p:pic>
        <p:nvPicPr>
          <p:cNvPr id="3" name="Picture 2" descr="Diagram&#10;&#10;Description automatically generated">
            <a:extLst>
              <a:ext uri="{FF2B5EF4-FFF2-40B4-BE49-F238E27FC236}">
                <a16:creationId xmlns:a16="http://schemas.microsoft.com/office/drawing/2014/main" xmlns="" id="{31B845EB-E37F-1E93-03D9-476913BB0CEC}"/>
              </a:ext>
            </a:extLst>
          </p:cNvPr>
          <p:cNvPicPr>
            <a:picLocks noChangeAspect="1"/>
          </p:cNvPicPr>
          <p:nvPr/>
        </p:nvPicPr>
        <p:blipFill>
          <a:blip r:embed="rId3"/>
          <a:stretch>
            <a:fillRect/>
          </a:stretch>
        </p:blipFill>
        <p:spPr>
          <a:xfrm>
            <a:off x="1913793" y="1173427"/>
            <a:ext cx="8119675" cy="5298835"/>
          </a:xfrm>
          <a:prstGeom prst="rect">
            <a:avLst/>
          </a:prstGeom>
        </p:spPr>
      </p:pic>
      <p:grpSp>
        <p:nvGrpSpPr>
          <p:cNvPr id="2" name="Group 1">
            <a:extLst>
              <a:ext uri="{FF2B5EF4-FFF2-40B4-BE49-F238E27FC236}">
                <a16:creationId xmlns:a16="http://schemas.microsoft.com/office/drawing/2014/main" xmlns="" id="{92E3FA0F-0D0A-C069-888D-C5BDEFD729D3}"/>
              </a:ext>
            </a:extLst>
          </p:cNvPr>
          <p:cNvGrpSpPr/>
          <p:nvPr/>
        </p:nvGrpSpPr>
        <p:grpSpPr>
          <a:xfrm>
            <a:off x="1525" y="-9675"/>
            <a:ext cx="1424090" cy="730598"/>
            <a:chOff x="0" y="0"/>
            <a:chExt cx="3848100" cy="2247900"/>
          </a:xfrm>
        </p:grpSpPr>
        <p:sp>
          <p:nvSpPr>
            <p:cNvPr id="4" name="Shape 194">
              <a:extLst>
                <a:ext uri="{FF2B5EF4-FFF2-40B4-BE49-F238E27FC236}">
                  <a16:creationId xmlns:a16="http://schemas.microsoft.com/office/drawing/2014/main" xmlns="" id="{35CB7DB7-D51E-190B-8C6C-CFDC25F1554B}"/>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5" name="Shape 7">
              <a:extLst>
                <a:ext uri="{FF2B5EF4-FFF2-40B4-BE49-F238E27FC236}">
                  <a16:creationId xmlns:a16="http://schemas.microsoft.com/office/drawing/2014/main" xmlns="" id="{0159CB3C-1801-FEF5-4A40-B3825D6A93DE}"/>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195">
              <a:extLst>
                <a:ext uri="{FF2B5EF4-FFF2-40B4-BE49-F238E27FC236}">
                  <a16:creationId xmlns:a16="http://schemas.microsoft.com/office/drawing/2014/main" xmlns="" id="{A6112F10-2ACE-4348-965C-99BC262242B0}"/>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9">
              <a:extLst>
                <a:ext uri="{FF2B5EF4-FFF2-40B4-BE49-F238E27FC236}">
                  <a16:creationId xmlns:a16="http://schemas.microsoft.com/office/drawing/2014/main" xmlns="" id="{7F4EF41A-8044-63F1-617A-2A3553646FC8}"/>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0">
              <a:extLst>
                <a:ext uri="{FF2B5EF4-FFF2-40B4-BE49-F238E27FC236}">
                  <a16:creationId xmlns:a16="http://schemas.microsoft.com/office/drawing/2014/main" xmlns="" id="{EA23A90D-5847-E86B-9B21-3E022773EE6E}"/>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3CF067F1-5EBD-31EA-D1E1-ECA933AC1038}"/>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2">
              <a:extLst>
                <a:ext uri="{FF2B5EF4-FFF2-40B4-BE49-F238E27FC236}">
                  <a16:creationId xmlns:a16="http://schemas.microsoft.com/office/drawing/2014/main" xmlns="" id="{9B18C372-0BF4-8642-8CD0-565D90B55CAF}"/>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3">
              <a:extLst>
                <a:ext uri="{FF2B5EF4-FFF2-40B4-BE49-F238E27FC236}">
                  <a16:creationId xmlns:a16="http://schemas.microsoft.com/office/drawing/2014/main" xmlns="" id="{B35C1CFB-3FE9-08C3-45C3-67D47B1C30AF}"/>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5" name="Shape 14">
              <a:extLst>
                <a:ext uri="{FF2B5EF4-FFF2-40B4-BE49-F238E27FC236}">
                  <a16:creationId xmlns:a16="http://schemas.microsoft.com/office/drawing/2014/main" xmlns="" id="{EEB308CF-178E-1663-C5FB-DA82D4B36267}"/>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96">
              <a:extLst>
                <a:ext uri="{FF2B5EF4-FFF2-40B4-BE49-F238E27FC236}">
                  <a16:creationId xmlns:a16="http://schemas.microsoft.com/office/drawing/2014/main" xmlns="" id="{23854CC5-CB17-F413-427E-D8FF87BE8939}"/>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6">
              <a:extLst>
                <a:ext uri="{FF2B5EF4-FFF2-40B4-BE49-F238E27FC236}">
                  <a16:creationId xmlns:a16="http://schemas.microsoft.com/office/drawing/2014/main" xmlns="" id="{8C6776F7-9440-BFD7-80FE-0A01BA421E94}"/>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7">
              <a:extLst>
                <a:ext uri="{FF2B5EF4-FFF2-40B4-BE49-F238E27FC236}">
                  <a16:creationId xmlns:a16="http://schemas.microsoft.com/office/drawing/2014/main" xmlns="" id="{FD96CC72-9FA0-13DD-9766-83608009126F}"/>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8">
              <a:extLst>
                <a:ext uri="{FF2B5EF4-FFF2-40B4-BE49-F238E27FC236}">
                  <a16:creationId xmlns:a16="http://schemas.microsoft.com/office/drawing/2014/main" xmlns="" id="{984D72CA-715B-9762-0F30-867B9693B5F1}"/>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97">
              <a:extLst>
                <a:ext uri="{FF2B5EF4-FFF2-40B4-BE49-F238E27FC236}">
                  <a16:creationId xmlns:a16="http://schemas.microsoft.com/office/drawing/2014/main" xmlns="" id="{DD514613-E6D2-8FE3-5523-BDA5C2D3527F}"/>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0">
              <a:extLst>
                <a:ext uri="{FF2B5EF4-FFF2-40B4-BE49-F238E27FC236}">
                  <a16:creationId xmlns:a16="http://schemas.microsoft.com/office/drawing/2014/main" xmlns="" id="{7836D93C-DE2F-E261-DEE1-1FC0C5E02576}"/>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1">
              <a:extLst>
                <a:ext uri="{FF2B5EF4-FFF2-40B4-BE49-F238E27FC236}">
                  <a16:creationId xmlns:a16="http://schemas.microsoft.com/office/drawing/2014/main" xmlns="" id="{C51DA1C5-DA84-EA9B-B601-A0C0074EBEB7}"/>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98">
              <a:extLst>
                <a:ext uri="{FF2B5EF4-FFF2-40B4-BE49-F238E27FC236}">
                  <a16:creationId xmlns:a16="http://schemas.microsoft.com/office/drawing/2014/main" xmlns="" id="{BC27FFC5-2E8B-0DED-6BC1-03E96AE52C34}"/>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3">
              <a:extLst>
                <a:ext uri="{FF2B5EF4-FFF2-40B4-BE49-F238E27FC236}">
                  <a16:creationId xmlns:a16="http://schemas.microsoft.com/office/drawing/2014/main" xmlns="" id="{67ED0040-00CF-C1D4-A68E-970F118D6628}"/>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4">
              <a:extLst>
                <a:ext uri="{FF2B5EF4-FFF2-40B4-BE49-F238E27FC236}">
                  <a16:creationId xmlns:a16="http://schemas.microsoft.com/office/drawing/2014/main" xmlns="" id="{07ACD1DD-825E-DCFC-1496-141DC0A37583}"/>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5">
              <a:extLst>
                <a:ext uri="{FF2B5EF4-FFF2-40B4-BE49-F238E27FC236}">
                  <a16:creationId xmlns:a16="http://schemas.microsoft.com/office/drawing/2014/main" xmlns="" id="{FC0D7935-E31F-D45B-C879-096A98FA9559}"/>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6">
              <a:extLst>
                <a:ext uri="{FF2B5EF4-FFF2-40B4-BE49-F238E27FC236}">
                  <a16:creationId xmlns:a16="http://schemas.microsoft.com/office/drawing/2014/main" xmlns="" id="{10BBD5CE-8B00-DAD9-8973-E87A2B8036EB}"/>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7">
              <a:extLst>
                <a:ext uri="{FF2B5EF4-FFF2-40B4-BE49-F238E27FC236}">
                  <a16:creationId xmlns:a16="http://schemas.microsoft.com/office/drawing/2014/main" xmlns="" id="{2B84753B-8A5D-5A39-B2CB-16B0E1C06CAF}"/>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8">
              <a:extLst>
                <a:ext uri="{FF2B5EF4-FFF2-40B4-BE49-F238E27FC236}">
                  <a16:creationId xmlns:a16="http://schemas.microsoft.com/office/drawing/2014/main" xmlns="" id="{C1CD5917-8A9C-D0D6-EB7D-30D853781BFC}"/>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9">
              <a:extLst>
                <a:ext uri="{FF2B5EF4-FFF2-40B4-BE49-F238E27FC236}">
                  <a16:creationId xmlns:a16="http://schemas.microsoft.com/office/drawing/2014/main" xmlns="" id="{B49F2FDD-1AD6-FD0F-5305-6AAFCF83832A}"/>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0">
              <a:extLst>
                <a:ext uri="{FF2B5EF4-FFF2-40B4-BE49-F238E27FC236}">
                  <a16:creationId xmlns:a16="http://schemas.microsoft.com/office/drawing/2014/main" xmlns="" id="{9CE65603-ACB2-C0C0-62CF-7BB1EC6AF8F8}"/>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31">
              <a:extLst>
                <a:ext uri="{FF2B5EF4-FFF2-40B4-BE49-F238E27FC236}">
                  <a16:creationId xmlns:a16="http://schemas.microsoft.com/office/drawing/2014/main" xmlns="" id="{04EE54A7-C54B-3795-3C8A-E74A73555198}"/>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199">
              <a:extLst>
                <a:ext uri="{FF2B5EF4-FFF2-40B4-BE49-F238E27FC236}">
                  <a16:creationId xmlns:a16="http://schemas.microsoft.com/office/drawing/2014/main" xmlns="" id="{DF910D99-0444-05DA-53CF-90A5BF605685}"/>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4" name="Shape 33">
              <a:extLst>
                <a:ext uri="{FF2B5EF4-FFF2-40B4-BE49-F238E27FC236}">
                  <a16:creationId xmlns:a16="http://schemas.microsoft.com/office/drawing/2014/main" xmlns="" id="{D8F4DBE6-EBAA-2A25-2295-F70C65F79517}"/>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5" name="Shape 34">
              <a:extLst>
                <a:ext uri="{FF2B5EF4-FFF2-40B4-BE49-F238E27FC236}">
                  <a16:creationId xmlns:a16="http://schemas.microsoft.com/office/drawing/2014/main" xmlns="" id="{D40DE258-6187-6C87-1AD5-DFE590AC3601}"/>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200">
              <a:extLst>
                <a:ext uri="{FF2B5EF4-FFF2-40B4-BE49-F238E27FC236}">
                  <a16:creationId xmlns:a16="http://schemas.microsoft.com/office/drawing/2014/main" xmlns="" id="{4E4B25A7-2D46-9634-5A8A-08C7ACB4D7FE}"/>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6">
              <a:extLst>
                <a:ext uri="{FF2B5EF4-FFF2-40B4-BE49-F238E27FC236}">
                  <a16:creationId xmlns:a16="http://schemas.microsoft.com/office/drawing/2014/main" xmlns="" id="{CBE9945C-5F90-7B95-5DC7-37396C089ABE}"/>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7">
              <a:extLst>
                <a:ext uri="{FF2B5EF4-FFF2-40B4-BE49-F238E27FC236}">
                  <a16:creationId xmlns:a16="http://schemas.microsoft.com/office/drawing/2014/main" xmlns="" id="{BDB7D975-1836-26D8-5F96-1BBDCC91760F}"/>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38">
              <a:extLst>
                <a:ext uri="{FF2B5EF4-FFF2-40B4-BE49-F238E27FC236}">
                  <a16:creationId xmlns:a16="http://schemas.microsoft.com/office/drawing/2014/main" xmlns="" id="{0DEB4308-BC43-7341-51B5-127AAD0EFBB8}"/>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0" name="Shape 39">
              <a:extLst>
                <a:ext uri="{FF2B5EF4-FFF2-40B4-BE49-F238E27FC236}">
                  <a16:creationId xmlns:a16="http://schemas.microsoft.com/office/drawing/2014/main" xmlns="" id="{9A5A1FE3-55CE-3CB2-882C-4CA05B4A3F66}"/>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0">
              <a:extLst>
                <a:ext uri="{FF2B5EF4-FFF2-40B4-BE49-F238E27FC236}">
                  <a16:creationId xmlns:a16="http://schemas.microsoft.com/office/drawing/2014/main" xmlns="" id="{E4B816D5-C16B-76E0-B88D-CCB60737E7E9}"/>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1">
              <a:extLst>
                <a:ext uri="{FF2B5EF4-FFF2-40B4-BE49-F238E27FC236}">
                  <a16:creationId xmlns:a16="http://schemas.microsoft.com/office/drawing/2014/main" xmlns="" id="{9A79D151-8B25-E1A8-2259-FDBE99CC4A39}"/>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2">
              <a:extLst>
                <a:ext uri="{FF2B5EF4-FFF2-40B4-BE49-F238E27FC236}">
                  <a16:creationId xmlns:a16="http://schemas.microsoft.com/office/drawing/2014/main" xmlns="" id="{A9B5C502-AA22-2D5F-1C2F-3830E4310530}"/>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3">
              <a:extLst>
                <a:ext uri="{FF2B5EF4-FFF2-40B4-BE49-F238E27FC236}">
                  <a16:creationId xmlns:a16="http://schemas.microsoft.com/office/drawing/2014/main" xmlns="" id="{05F8E046-BB25-5316-31A1-B9D286FDE821}"/>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4">
              <a:extLst>
                <a:ext uri="{FF2B5EF4-FFF2-40B4-BE49-F238E27FC236}">
                  <a16:creationId xmlns:a16="http://schemas.microsoft.com/office/drawing/2014/main" xmlns="" id="{30786403-DA08-92F5-DA26-91E09316E7DA}"/>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5">
              <a:extLst>
                <a:ext uri="{FF2B5EF4-FFF2-40B4-BE49-F238E27FC236}">
                  <a16:creationId xmlns:a16="http://schemas.microsoft.com/office/drawing/2014/main" xmlns="" id="{08134CD7-7871-8BAB-7370-4827224E9332}"/>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081752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7F1E1E45-D9EE-45CA-802A-31F5CDA7F05A}"/>
              </a:ext>
            </a:extLst>
          </p:cNvPr>
          <p:cNvSpPr/>
          <p:nvPr/>
        </p:nvSpPr>
        <p:spPr>
          <a:xfrm>
            <a:off x="3838020" y="5528056"/>
            <a:ext cx="2164127" cy="466636"/>
          </a:xfrm>
          <a:prstGeom prst="rect">
            <a:avLst/>
          </a:prstGeom>
          <a:solidFill>
            <a:srgbClr val="4D4D4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x-none" sz="2371" dirty="0">
              <a:solidFill>
                <a:srgbClr val="FFFFFF"/>
              </a:solidFill>
            </a:endParaRPr>
          </a:p>
        </p:txBody>
      </p:sp>
      <p:sp>
        <p:nvSpPr>
          <p:cNvPr id="44" name="Rectangle 43">
            <a:extLst>
              <a:ext uri="{FF2B5EF4-FFF2-40B4-BE49-F238E27FC236}">
                <a16:creationId xmlns:a16="http://schemas.microsoft.com/office/drawing/2014/main" xmlns="" id="{0E39B88F-09F8-4728-99BE-9660A8E38B19}"/>
              </a:ext>
            </a:extLst>
          </p:cNvPr>
          <p:cNvSpPr/>
          <p:nvPr/>
        </p:nvSpPr>
        <p:spPr>
          <a:xfrm>
            <a:off x="1644810" y="4231950"/>
            <a:ext cx="2164127" cy="466636"/>
          </a:xfrm>
          <a:prstGeom prst="rect">
            <a:avLst/>
          </a:prstGeom>
          <a:solidFill>
            <a:srgbClr val="4D4D4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x-none" sz="2371" dirty="0">
              <a:solidFill>
                <a:srgbClr val="FFFFFF"/>
              </a:solidFill>
            </a:endParaRPr>
          </a:p>
        </p:txBody>
      </p:sp>
      <p:sp>
        <p:nvSpPr>
          <p:cNvPr id="43" name="Rectangle 42">
            <a:extLst>
              <a:ext uri="{FF2B5EF4-FFF2-40B4-BE49-F238E27FC236}">
                <a16:creationId xmlns:a16="http://schemas.microsoft.com/office/drawing/2014/main" xmlns="" id="{18F45B71-25BB-4EBC-951B-47B2EDFB3C53}"/>
              </a:ext>
            </a:extLst>
          </p:cNvPr>
          <p:cNvSpPr/>
          <p:nvPr/>
        </p:nvSpPr>
        <p:spPr>
          <a:xfrm>
            <a:off x="1644810" y="5528056"/>
            <a:ext cx="2164127" cy="466636"/>
          </a:xfrm>
          <a:prstGeom prst="rect">
            <a:avLst/>
          </a:prstGeom>
          <a:solidFill>
            <a:srgbClr val="4D4D4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x-none" sz="2371" dirty="0">
              <a:solidFill>
                <a:srgbClr val="FFFFFF"/>
              </a:solidFill>
            </a:endParaRPr>
          </a:p>
        </p:txBody>
      </p:sp>
      <p:sp>
        <p:nvSpPr>
          <p:cNvPr id="42" name="Rectangle 41">
            <a:extLst>
              <a:ext uri="{FF2B5EF4-FFF2-40B4-BE49-F238E27FC236}">
                <a16:creationId xmlns:a16="http://schemas.microsoft.com/office/drawing/2014/main" xmlns="" id="{2D429F80-4BBE-4630-B315-C82EBBC5D204}"/>
              </a:ext>
            </a:extLst>
          </p:cNvPr>
          <p:cNvSpPr/>
          <p:nvPr/>
        </p:nvSpPr>
        <p:spPr>
          <a:xfrm>
            <a:off x="3838020" y="4231950"/>
            <a:ext cx="2164127" cy="466636"/>
          </a:xfrm>
          <a:prstGeom prst="rect">
            <a:avLst/>
          </a:prstGeom>
          <a:solidFill>
            <a:srgbClr val="4D4D4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x-none" sz="2371" dirty="0">
              <a:solidFill>
                <a:srgbClr val="FFFFFF"/>
              </a:solidFill>
            </a:endParaRPr>
          </a:p>
        </p:txBody>
      </p:sp>
      <p:sp>
        <p:nvSpPr>
          <p:cNvPr id="41" name="Rectangle 40">
            <a:extLst>
              <a:ext uri="{FF2B5EF4-FFF2-40B4-BE49-F238E27FC236}">
                <a16:creationId xmlns:a16="http://schemas.microsoft.com/office/drawing/2014/main" xmlns="" id="{8AE0BF23-21B8-48FE-B717-26FB8BDCAC64}"/>
              </a:ext>
            </a:extLst>
          </p:cNvPr>
          <p:cNvSpPr/>
          <p:nvPr/>
        </p:nvSpPr>
        <p:spPr>
          <a:xfrm>
            <a:off x="1642375" y="2937530"/>
            <a:ext cx="2164127" cy="466636"/>
          </a:xfrm>
          <a:prstGeom prst="rect">
            <a:avLst/>
          </a:prstGeom>
          <a:solidFill>
            <a:srgbClr val="4D4D4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x-none" sz="2371" dirty="0">
              <a:solidFill>
                <a:srgbClr val="FFFFFF"/>
              </a:solidFill>
            </a:endParaRPr>
          </a:p>
        </p:txBody>
      </p:sp>
      <p:sp>
        <p:nvSpPr>
          <p:cNvPr id="40" name="Rectangle 39">
            <a:extLst>
              <a:ext uri="{FF2B5EF4-FFF2-40B4-BE49-F238E27FC236}">
                <a16:creationId xmlns:a16="http://schemas.microsoft.com/office/drawing/2014/main" xmlns="" id="{67C265E2-C60D-4A8B-96DC-EC606B53611C}"/>
              </a:ext>
            </a:extLst>
          </p:cNvPr>
          <p:cNvSpPr/>
          <p:nvPr/>
        </p:nvSpPr>
        <p:spPr>
          <a:xfrm>
            <a:off x="3841696" y="2937530"/>
            <a:ext cx="2164127" cy="466636"/>
          </a:xfrm>
          <a:prstGeom prst="rect">
            <a:avLst/>
          </a:prstGeom>
          <a:solidFill>
            <a:srgbClr val="4D4D4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x-none" sz="2371" dirty="0">
              <a:solidFill>
                <a:srgbClr val="FFFFFF"/>
              </a:solidFill>
            </a:endParaRPr>
          </a:p>
        </p:txBody>
      </p:sp>
      <p:sp>
        <p:nvSpPr>
          <p:cNvPr id="39" name="Rectangle 38">
            <a:extLst>
              <a:ext uri="{FF2B5EF4-FFF2-40B4-BE49-F238E27FC236}">
                <a16:creationId xmlns:a16="http://schemas.microsoft.com/office/drawing/2014/main" xmlns="" id="{08668BE5-866F-414C-A1AA-716D87D783A3}"/>
              </a:ext>
            </a:extLst>
          </p:cNvPr>
          <p:cNvSpPr/>
          <p:nvPr/>
        </p:nvSpPr>
        <p:spPr>
          <a:xfrm>
            <a:off x="3841696" y="1631953"/>
            <a:ext cx="2164127" cy="466636"/>
          </a:xfrm>
          <a:prstGeom prst="rect">
            <a:avLst/>
          </a:prstGeom>
          <a:solidFill>
            <a:srgbClr val="4D4D4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x-none" sz="2371" dirty="0">
              <a:solidFill>
                <a:srgbClr val="FFFFFF"/>
              </a:solidFill>
            </a:endParaRPr>
          </a:p>
        </p:txBody>
      </p:sp>
      <p:pic>
        <p:nvPicPr>
          <p:cNvPr id="8" name="Picture 2">
            <a:extLst>
              <a:ext uri="{FF2B5EF4-FFF2-40B4-BE49-F238E27FC236}">
                <a16:creationId xmlns:a16="http://schemas.microsoft.com/office/drawing/2014/main" xmlns="" id="{9419E70F-B4BB-4619-8F03-5D19CC7E7E7A}"/>
              </a:ext>
            </a:extLst>
          </p:cNvPr>
          <p:cNvPicPr>
            <a:picLocks noChangeAspect="1" noChangeArrowheads="1"/>
          </p:cNvPicPr>
          <p:nvPr/>
        </p:nvPicPr>
        <p:blipFill>
          <a:blip r:embed="rId3" cstate="print"/>
          <a:srcRect/>
          <a:stretch>
            <a:fillRect/>
          </a:stretch>
        </p:blipFill>
        <p:spPr bwMode="auto">
          <a:xfrm>
            <a:off x="6037309" y="1135555"/>
            <a:ext cx="4509882" cy="2625739"/>
          </a:xfrm>
          <a:prstGeom prst="rect">
            <a:avLst/>
          </a:prstGeom>
          <a:noFill/>
          <a:ln w="9525">
            <a:noFill/>
            <a:miter lim="800000"/>
            <a:headEnd/>
            <a:tailEnd/>
          </a:ln>
          <a:effectLst/>
        </p:spPr>
      </p:pic>
      <p:pic>
        <p:nvPicPr>
          <p:cNvPr id="9" name="Picture 3">
            <a:extLst>
              <a:ext uri="{FF2B5EF4-FFF2-40B4-BE49-F238E27FC236}">
                <a16:creationId xmlns:a16="http://schemas.microsoft.com/office/drawing/2014/main" xmlns="" id="{C8EAAFC6-F372-4A1A-99CA-2F561D01F251}"/>
              </a:ext>
            </a:extLst>
          </p:cNvPr>
          <p:cNvPicPr>
            <a:picLocks noChangeAspect="1" noChangeArrowheads="1"/>
          </p:cNvPicPr>
          <p:nvPr/>
        </p:nvPicPr>
        <p:blipFill rotWithShape="1">
          <a:blip r:embed="rId4" cstate="print"/>
          <a:srcRect l="-7219" r="100000"/>
          <a:stretch/>
        </p:blipFill>
        <p:spPr bwMode="auto">
          <a:xfrm>
            <a:off x="10452826" y="1253743"/>
            <a:ext cx="186183" cy="4580884"/>
          </a:xfrm>
          <a:prstGeom prst="rect">
            <a:avLst/>
          </a:prstGeom>
          <a:noFill/>
          <a:ln w="9525">
            <a:noFill/>
            <a:miter lim="800000"/>
            <a:headEnd/>
            <a:tailEnd/>
          </a:ln>
          <a:effectLst/>
        </p:spPr>
      </p:pic>
      <p:pic>
        <p:nvPicPr>
          <p:cNvPr id="10" name="Picture 6">
            <a:extLst>
              <a:ext uri="{FF2B5EF4-FFF2-40B4-BE49-F238E27FC236}">
                <a16:creationId xmlns:a16="http://schemas.microsoft.com/office/drawing/2014/main" xmlns="" id="{E843284C-07D7-4410-8480-7DB29EE82690}"/>
              </a:ext>
            </a:extLst>
          </p:cNvPr>
          <p:cNvPicPr>
            <a:picLocks noChangeAspect="1" noChangeArrowheads="1"/>
          </p:cNvPicPr>
          <p:nvPr/>
        </p:nvPicPr>
        <p:blipFill>
          <a:blip r:embed="rId5" cstate="print"/>
          <a:srcRect/>
          <a:stretch>
            <a:fillRect/>
          </a:stretch>
        </p:blipFill>
        <p:spPr bwMode="auto">
          <a:xfrm>
            <a:off x="6042030" y="3841456"/>
            <a:ext cx="4523899" cy="2625739"/>
          </a:xfrm>
          <a:prstGeom prst="rect">
            <a:avLst/>
          </a:prstGeom>
          <a:noFill/>
          <a:ln w="9525">
            <a:noFill/>
            <a:miter lim="800000"/>
            <a:headEnd/>
            <a:tailEnd/>
          </a:ln>
          <a:effectLst/>
        </p:spPr>
      </p:pic>
      <p:pic>
        <p:nvPicPr>
          <p:cNvPr id="13" name="Picture 12" descr="A picture containing drawing&#10;&#10;Description automatically generated">
            <a:extLst>
              <a:ext uri="{FF2B5EF4-FFF2-40B4-BE49-F238E27FC236}">
                <a16:creationId xmlns:a16="http://schemas.microsoft.com/office/drawing/2014/main" xmlns="" id="{066BDE55-BF53-4D2E-A356-7C4F4D2DD694}"/>
              </a:ext>
            </a:extLst>
          </p:cNvPr>
          <p:cNvPicPr>
            <a:picLocks noChangeAspect="1"/>
          </p:cNvPicPr>
          <p:nvPr/>
        </p:nvPicPr>
        <p:blipFill>
          <a:blip r:embed="rId6">
            <a:duotone>
              <a:schemeClr val="bg2">
                <a:shade val="45000"/>
                <a:satMod val="135000"/>
              </a:schemeClr>
              <a:prstClr val="white"/>
            </a:duotone>
          </a:blip>
          <a:stretch>
            <a:fillRect/>
          </a:stretch>
        </p:blipFill>
        <p:spPr>
          <a:xfrm>
            <a:off x="3948804" y="1499691"/>
            <a:ext cx="2027141" cy="653917"/>
          </a:xfrm>
          <a:prstGeom prst="rect">
            <a:avLst/>
          </a:prstGeom>
        </p:spPr>
      </p:pic>
      <p:sp>
        <p:nvSpPr>
          <p:cNvPr id="3" name="Rectangle 2">
            <a:extLst>
              <a:ext uri="{FF2B5EF4-FFF2-40B4-BE49-F238E27FC236}">
                <a16:creationId xmlns:a16="http://schemas.microsoft.com/office/drawing/2014/main" xmlns="" id="{A6568E3B-E58C-4267-A7F3-6E65CBF42674}"/>
              </a:ext>
            </a:extLst>
          </p:cNvPr>
          <p:cNvSpPr/>
          <p:nvPr/>
        </p:nvSpPr>
        <p:spPr>
          <a:xfrm>
            <a:off x="1644810" y="1634015"/>
            <a:ext cx="2164127" cy="466636"/>
          </a:xfrm>
          <a:prstGeom prst="rect">
            <a:avLst/>
          </a:prstGeom>
          <a:solidFill>
            <a:srgbClr val="4D4D4D"/>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x-none" sz="2371" dirty="0">
              <a:solidFill>
                <a:srgbClr val="FFFFFF"/>
              </a:solidFill>
            </a:endParaRPr>
          </a:p>
        </p:txBody>
      </p:sp>
      <p:pic>
        <p:nvPicPr>
          <p:cNvPr id="15" name="Picture 14" descr="A picture containing clock&#10;&#10;Description automatically generated">
            <a:extLst>
              <a:ext uri="{FF2B5EF4-FFF2-40B4-BE49-F238E27FC236}">
                <a16:creationId xmlns:a16="http://schemas.microsoft.com/office/drawing/2014/main" xmlns="" id="{68F7BA18-F4EF-4A2B-A0D1-865E8BF4BAB5}"/>
              </a:ext>
            </a:extLst>
          </p:cNvPr>
          <p:cNvPicPr>
            <a:picLocks noChangeAspect="1"/>
          </p:cNvPicPr>
          <p:nvPr/>
        </p:nvPicPr>
        <p:blipFill>
          <a:blip r:embed="rId7">
            <a:duotone>
              <a:schemeClr val="bg2">
                <a:shade val="45000"/>
                <a:satMod val="135000"/>
              </a:schemeClr>
              <a:prstClr val="white"/>
            </a:duotone>
          </a:blip>
          <a:stretch>
            <a:fillRect/>
          </a:stretch>
        </p:blipFill>
        <p:spPr>
          <a:xfrm>
            <a:off x="2112945" y="1506628"/>
            <a:ext cx="1275937" cy="519796"/>
          </a:xfrm>
          <a:prstGeom prst="rect">
            <a:avLst/>
          </a:prstGeom>
        </p:spPr>
      </p:pic>
      <p:pic>
        <p:nvPicPr>
          <p:cNvPr id="24" name="Picture 23" descr="A picture containing food, drawing&#10;&#10;Description automatically generated">
            <a:extLst>
              <a:ext uri="{FF2B5EF4-FFF2-40B4-BE49-F238E27FC236}">
                <a16:creationId xmlns:a16="http://schemas.microsoft.com/office/drawing/2014/main" xmlns="" id="{0BC25485-EA80-46F9-AD62-0B4D1B772E92}"/>
              </a:ext>
            </a:extLst>
          </p:cNvPr>
          <p:cNvPicPr>
            <a:picLocks noChangeAspect="1"/>
          </p:cNvPicPr>
          <p:nvPr/>
        </p:nvPicPr>
        <p:blipFill>
          <a:blip r:embed="rId8">
            <a:duotone>
              <a:schemeClr val="bg2">
                <a:shade val="45000"/>
                <a:satMod val="135000"/>
              </a:schemeClr>
              <a:prstClr val="white"/>
            </a:duotone>
          </a:blip>
          <a:stretch>
            <a:fillRect/>
          </a:stretch>
        </p:blipFill>
        <p:spPr>
          <a:xfrm>
            <a:off x="2047246" y="2595834"/>
            <a:ext cx="1326940" cy="1217016"/>
          </a:xfrm>
          <a:prstGeom prst="rect">
            <a:avLst/>
          </a:prstGeom>
        </p:spPr>
      </p:pic>
      <p:pic>
        <p:nvPicPr>
          <p:cNvPr id="28" name="Picture 27" descr="A picture containing plate, clock&#10;&#10;Description automatically generated">
            <a:extLst>
              <a:ext uri="{FF2B5EF4-FFF2-40B4-BE49-F238E27FC236}">
                <a16:creationId xmlns:a16="http://schemas.microsoft.com/office/drawing/2014/main" xmlns="" id="{E829E836-F2A3-41E5-80E0-5FE2F85EAF9F}"/>
              </a:ext>
            </a:extLst>
          </p:cNvPr>
          <p:cNvPicPr>
            <a:picLocks noChangeAspect="1"/>
          </p:cNvPicPr>
          <p:nvPr/>
        </p:nvPicPr>
        <p:blipFill>
          <a:blip r:embed="rId9">
            <a:duotone>
              <a:schemeClr val="bg2">
                <a:shade val="45000"/>
                <a:satMod val="135000"/>
              </a:schemeClr>
              <a:prstClr val="white"/>
            </a:duotone>
          </a:blip>
          <a:stretch>
            <a:fillRect/>
          </a:stretch>
        </p:blipFill>
        <p:spPr>
          <a:xfrm>
            <a:off x="2061941" y="4250329"/>
            <a:ext cx="1273701" cy="471741"/>
          </a:xfrm>
          <a:prstGeom prst="rect">
            <a:avLst/>
          </a:prstGeom>
        </p:spPr>
      </p:pic>
      <p:pic>
        <p:nvPicPr>
          <p:cNvPr id="30" name="Picture 29" descr="A close up of a logo&#10;&#10;Description automatically generated">
            <a:extLst>
              <a:ext uri="{FF2B5EF4-FFF2-40B4-BE49-F238E27FC236}">
                <a16:creationId xmlns:a16="http://schemas.microsoft.com/office/drawing/2014/main" xmlns="" id="{D0A722CA-6AC8-4CC6-B39E-60CF0804241E}"/>
              </a:ext>
            </a:extLst>
          </p:cNvPr>
          <p:cNvPicPr>
            <a:picLocks noChangeAspect="1"/>
          </p:cNvPicPr>
          <p:nvPr/>
        </p:nvPicPr>
        <p:blipFill>
          <a:blip r:embed="rId10">
            <a:duotone>
              <a:schemeClr val="bg2">
                <a:shade val="45000"/>
                <a:satMod val="135000"/>
              </a:schemeClr>
              <a:prstClr val="white"/>
            </a:duotone>
          </a:blip>
          <a:stretch>
            <a:fillRect/>
          </a:stretch>
        </p:blipFill>
        <p:spPr>
          <a:xfrm>
            <a:off x="4055174" y="2946995"/>
            <a:ext cx="1796443" cy="419271"/>
          </a:xfrm>
          <a:prstGeom prst="rect">
            <a:avLst/>
          </a:prstGeom>
        </p:spPr>
      </p:pic>
      <p:pic>
        <p:nvPicPr>
          <p:cNvPr id="21" name="Picture 20" descr="A close up of a logo&#10;&#10;Description automatically generated">
            <a:extLst>
              <a:ext uri="{FF2B5EF4-FFF2-40B4-BE49-F238E27FC236}">
                <a16:creationId xmlns:a16="http://schemas.microsoft.com/office/drawing/2014/main" xmlns="" id="{E1FF9EE3-6955-4EA1-A735-40C475BE0034}"/>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4274602" y="3832795"/>
            <a:ext cx="1268439" cy="1268439"/>
          </a:xfrm>
          <a:prstGeom prst="rect">
            <a:avLst/>
          </a:prstGeom>
        </p:spPr>
      </p:pic>
      <p:pic>
        <p:nvPicPr>
          <p:cNvPr id="11" name="Picture 6" descr="Business Background">
            <a:extLst>
              <a:ext uri="{FF2B5EF4-FFF2-40B4-BE49-F238E27FC236}">
                <a16:creationId xmlns:a16="http://schemas.microsoft.com/office/drawing/2014/main" xmlns="" id="{38A47E0F-B2CE-4C75-A6E8-A5E9E65B61E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3505" t="11666" r="13619" b="16579"/>
          <a:stretch/>
        </p:blipFill>
        <p:spPr bwMode="auto">
          <a:xfrm>
            <a:off x="4558454" y="5414655"/>
            <a:ext cx="789883" cy="777749"/>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descr="Text, logo&#10;&#10;Description automatically generated">
            <a:extLst>
              <a:ext uri="{FF2B5EF4-FFF2-40B4-BE49-F238E27FC236}">
                <a16:creationId xmlns:a16="http://schemas.microsoft.com/office/drawing/2014/main" xmlns="" id="{DFB69EF2-D623-47F3-86DB-8B5E186EDD61}"/>
              </a:ext>
            </a:extLst>
          </p:cNvPr>
          <p:cNvPicPr>
            <a:picLocks noChangeAspect="1"/>
          </p:cNvPicPr>
          <p:nvPr/>
        </p:nvPicPr>
        <p:blipFill>
          <a:blip r:embed="rId14"/>
          <a:stretch>
            <a:fillRect/>
          </a:stretch>
        </p:blipFill>
        <p:spPr>
          <a:xfrm>
            <a:off x="1744857" y="5358088"/>
            <a:ext cx="1934154" cy="755265"/>
          </a:xfrm>
          <a:prstGeom prst="rect">
            <a:avLst/>
          </a:prstGeom>
        </p:spPr>
      </p:pic>
      <p:sp>
        <p:nvSpPr>
          <p:cNvPr id="2" name="TextBox 1">
            <a:extLst>
              <a:ext uri="{FF2B5EF4-FFF2-40B4-BE49-F238E27FC236}">
                <a16:creationId xmlns:a16="http://schemas.microsoft.com/office/drawing/2014/main" xmlns="" id="{A20BCC58-4196-880C-9F79-B5A1FD869763}"/>
              </a:ext>
            </a:extLst>
          </p:cNvPr>
          <p:cNvSpPr txBox="1"/>
          <p:nvPr/>
        </p:nvSpPr>
        <p:spPr>
          <a:xfrm>
            <a:off x="3279578" y="390467"/>
            <a:ext cx="7081431" cy="1260730"/>
          </a:xfrm>
          <a:prstGeom prst="rect">
            <a:avLst/>
          </a:prstGeom>
          <a:noFill/>
        </p:spPr>
        <p:txBody>
          <a:bodyPr wrap="square" rtlCol="0">
            <a:spAutoFit/>
          </a:bodyPr>
          <a:lstStyle/>
          <a:p>
            <a:pPr algn="l"/>
            <a:r>
              <a:rPr lang="el-GR" sz="2531" dirty="0">
                <a:sym typeface="Proxima Nova Light"/>
              </a:rPr>
              <a:t>Εφαρμογή </a:t>
            </a:r>
            <a:r>
              <a:rPr lang="en-GB" sz="2531" dirty="0">
                <a:sym typeface="Proxima Nova Light"/>
              </a:rPr>
              <a:t>: </a:t>
            </a:r>
            <a:r>
              <a:rPr lang="el-GR" sz="2531" dirty="0">
                <a:sym typeface="Proxima Nova Light"/>
              </a:rPr>
              <a:t>Βιομηχανία Συστημάτων Αποθήκευσης Ενέργειας </a:t>
            </a:r>
            <a:endParaRPr lang="en-GB" sz="2531" dirty="0">
              <a:sym typeface="Proxima Nova Light"/>
            </a:endParaRPr>
          </a:p>
          <a:p>
            <a:endParaRPr lang="en-US" sz="2531" dirty="0"/>
          </a:p>
        </p:txBody>
      </p:sp>
      <p:grpSp>
        <p:nvGrpSpPr>
          <p:cNvPr id="4" name="Group 3">
            <a:extLst>
              <a:ext uri="{FF2B5EF4-FFF2-40B4-BE49-F238E27FC236}">
                <a16:creationId xmlns:a16="http://schemas.microsoft.com/office/drawing/2014/main" xmlns="" id="{701B2F20-3C17-71FF-7AFB-690D574B0F8E}"/>
              </a:ext>
            </a:extLst>
          </p:cNvPr>
          <p:cNvGrpSpPr/>
          <p:nvPr/>
        </p:nvGrpSpPr>
        <p:grpSpPr>
          <a:xfrm>
            <a:off x="-5226" y="-2120"/>
            <a:ext cx="1424090" cy="730598"/>
            <a:chOff x="0" y="0"/>
            <a:chExt cx="3848100" cy="2247900"/>
          </a:xfrm>
        </p:grpSpPr>
        <p:sp>
          <p:nvSpPr>
            <p:cNvPr id="5" name="Shape 194">
              <a:extLst>
                <a:ext uri="{FF2B5EF4-FFF2-40B4-BE49-F238E27FC236}">
                  <a16:creationId xmlns:a16="http://schemas.microsoft.com/office/drawing/2014/main" xmlns="" id="{FE033D6D-9394-0C8F-1E9B-0D92DAB00A03}"/>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50ACA780-3BC8-BFB4-204A-B98AFE1D68C9}"/>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96A5662B-05A4-280D-DE89-796827B6C05E}"/>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9">
              <a:extLst>
                <a:ext uri="{FF2B5EF4-FFF2-40B4-BE49-F238E27FC236}">
                  <a16:creationId xmlns:a16="http://schemas.microsoft.com/office/drawing/2014/main" xmlns="" id="{4FCC3079-A3C8-AF5C-B714-91C797CB885F}"/>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0">
              <a:extLst>
                <a:ext uri="{FF2B5EF4-FFF2-40B4-BE49-F238E27FC236}">
                  <a16:creationId xmlns:a16="http://schemas.microsoft.com/office/drawing/2014/main" xmlns="" id="{E881B386-6A1A-C5CB-7838-9A50B7E098C7}"/>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1">
              <a:extLst>
                <a:ext uri="{FF2B5EF4-FFF2-40B4-BE49-F238E27FC236}">
                  <a16:creationId xmlns:a16="http://schemas.microsoft.com/office/drawing/2014/main" xmlns="" id="{BA923615-DFB6-48F4-0290-C2B73EB73935}"/>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2">
              <a:extLst>
                <a:ext uri="{FF2B5EF4-FFF2-40B4-BE49-F238E27FC236}">
                  <a16:creationId xmlns:a16="http://schemas.microsoft.com/office/drawing/2014/main" xmlns="" id="{5817EDBD-78F5-E60C-0318-DDD8C4A98F37}"/>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9" name="Shape 13">
              <a:extLst>
                <a:ext uri="{FF2B5EF4-FFF2-40B4-BE49-F238E27FC236}">
                  <a16:creationId xmlns:a16="http://schemas.microsoft.com/office/drawing/2014/main" xmlns="" id="{C6853B83-A098-96C0-0628-2C23B1F91E36}"/>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20" name="Shape 14">
              <a:extLst>
                <a:ext uri="{FF2B5EF4-FFF2-40B4-BE49-F238E27FC236}">
                  <a16:creationId xmlns:a16="http://schemas.microsoft.com/office/drawing/2014/main" xmlns="" id="{5FEE42E9-8004-0E75-C3B6-24D6A0AF35F5}"/>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96">
              <a:extLst>
                <a:ext uri="{FF2B5EF4-FFF2-40B4-BE49-F238E27FC236}">
                  <a16:creationId xmlns:a16="http://schemas.microsoft.com/office/drawing/2014/main" xmlns="" id="{43C9174B-B09B-705B-BD99-E003E56F1095}"/>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6">
              <a:extLst>
                <a:ext uri="{FF2B5EF4-FFF2-40B4-BE49-F238E27FC236}">
                  <a16:creationId xmlns:a16="http://schemas.microsoft.com/office/drawing/2014/main" xmlns="" id="{5A4F723B-AFAC-DF80-CC57-64F11052AE70}"/>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17">
              <a:extLst>
                <a:ext uri="{FF2B5EF4-FFF2-40B4-BE49-F238E27FC236}">
                  <a16:creationId xmlns:a16="http://schemas.microsoft.com/office/drawing/2014/main" xmlns="" id="{F578D61A-59A4-8DA9-DF58-D5BC86948B3A}"/>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18">
              <a:extLst>
                <a:ext uri="{FF2B5EF4-FFF2-40B4-BE49-F238E27FC236}">
                  <a16:creationId xmlns:a16="http://schemas.microsoft.com/office/drawing/2014/main" xmlns="" id="{65E1D2C3-EFE5-443C-8E27-6F54365875F2}"/>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197">
              <a:extLst>
                <a:ext uri="{FF2B5EF4-FFF2-40B4-BE49-F238E27FC236}">
                  <a16:creationId xmlns:a16="http://schemas.microsoft.com/office/drawing/2014/main" xmlns="" id="{A01DDCEB-C442-ABAC-46A7-57E1FFCF1960}"/>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0">
              <a:extLst>
                <a:ext uri="{FF2B5EF4-FFF2-40B4-BE49-F238E27FC236}">
                  <a16:creationId xmlns:a16="http://schemas.microsoft.com/office/drawing/2014/main" xmlns="" id="{4A7576C1-AF49-05D6-AABD-DFD0A25C589D}"/>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21">
              <a:extLst>
                <a:ext uri="{FF2B5EF4-FFF2-40B4-BE49-F238E27FC236}">
                  <a16:creationId xmlns:a16="http://schemas.microsoft.com/office/drawing/2014/main" xmlns="" id="{EF2BE545-D73E-7DD7-935D-AE6D74776482}"/>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198">
              <a:extLst>
                <a:ext uri="{FF2B5EF4-FFF2-40B4-BE49-F238E27FC236}">
                  <a16:creationId xmlns:a16="http://schemas.microsoft.com/office/drawing/2014/main" xmlns="" id="{B7E524ED-1555-3426-29DB-8BEC61B04FC9}"/>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23">
              <a:extLst>
                <a:ext uri="{FF2B5EF4-FFF2-40B4-BE49-F238E27FC236}">
                  <a16:creationId xmlns:a16="http://schemas.microsoft.com/office/drawing/2014/main" xmlns="" id="{35C075C1-677E-490A-90DD-C46F8340DFBA}"/>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4">
              <a:extLst>
                <a:ext uri="{FF2B5EF4-FFF2-40B4-BE49-F238E27FC236}">
                  <a16:creationId xmlns:a16="http://schemas.microsoft.com/office/drawing/2014/main" xmlns="" id="{B8212A94-AF9B-84F9-8209-1D8F7AC6AB68}"/>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5">
              <a:extLst>
                <a:ext uri="{FF2B5EF4-FFF2-40B4-BE49-F238E27FC236}">
                  <a16:creationId xmlns:a16="http://schemas.microsoft.com/office/drawing/2014/main" xmlns="" id="{21BF413B-B081-D526-7453-414776B60B00}"/>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26">
              <a:extLst>
                <a:ext uri="{FF2B5EF4-FFF2-40B4-BE49-F238E27FC236}">
                  <a16:creationId xmlns:a16="http://schemas.microsoft.com/office/drawing/2014/main" xmlns="" id="{38430750-4B37-2BE1-2858-72187C157FBF}"/>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27">
              <a:extLst>
                <a:ext uri="{FF2B5EF4-FFF2-40B4-BE49-F238E27FC236}">
                  <a16:creationId xmlns:a16="http://schemas.microsoft.com/office/drawing/2014/main" xmlns="" id="{5D46E205-9061-DEE6-E0A6-E2404C67FCD4}"/>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28">
              <a:extLst>
                <a:ext uri="{FF2B5EF4-FFF2-40B4-BE49-F238E27FC236}">
                  <a16:creationId xmlns:a16="http://schemas.microsoft.com/office/drawing/2014/main" xmlns="" id="{88D3EE20-8DB7-8472-77E4-7EB7EA3208FE}"/>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29">
              <a:extLst>
                <a:ext uri="{FF2B5EF4-FFF2-40B4-BE49-F238E27FC236}">
                  <a16:creationId xmlns:a16="http://schemas.microsoft.com/office/drawing/2014/main" xmlns="" id="{5A2BDB69-6048-A15C-663A-4414D091DEAF}"/>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7" name="Shape 30">
              <a:extLst>
                <a:ext uri="{FF2B5EF4-FFF2-40B4-BE49-F238E27FC236}">
                  <a16:creationId xmlns:a16="http://schemas.microsoft.com/office/drawing/2014/main" xmlns="" id="{E02C69FF-6597-CF54-C97B-60DC66FF2A2E}"/>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8" name="Shape 31">
              <a:extLst>
                <a:ext uri="{FF2B5EF4-FFF2-40B4-BE49-F238E27FC236}">
                  <a16:creationId xmlns:a16="http://schemas.microsoft.com/office/drawing/2014/main" xmlns="" id="{9D740D62-3A3A-6828-C0FE-1181DA00FB3A}"/>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9" name="Shape 199">
              <a:extLst>
                <a:ext uri="{FF2B5EF4-FFF2-40B4-BE49-F238E27FC236}">
                  <a16:creationId xmlns:a16="http://schemas.microsoft.com/office/drawing/2014/main" xmlns="" id="{CEEC2707-7B65-A2C6-9031-4F4B517D7158}"/>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50" name="Shape 33">
              <a:extLst>
                <a:ext uri="{FF2B5EF4-FFF2-40B4-BE49-F238E27FC236}">
                  <a16:creationId xmlns:a16="http://schemas.microsoft.com/office/drawing/2014/main" xmlns="" id="{38CD578F-B009-82B6-B124-BB719BFCDC53}"/>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51" name="Shape 34">
              <a:extLst>
                <a:ext uri="{FF2B5EF4-FFF2-40B4-BE49-F238E27FC236}">
                  <a16:creationId xmlns:a16="http://schemas.microsoft.com/office/drawing/2014/main" xmlns="" id="{E7CDB3CD-9064-01B4-35DF-371F1211BB2B}"/>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2" name="Shape 200">
              <a:extLst>
                <a:ext uri="{FF2B5EF4-FFF2-40B4-BE49-F238E27FC236}">
                  <a16:creationId xmlns:a16="http://schemas.microsoft.com/office/drawing/2014/main" xmlns="" id="{556FBB12-27DE-BD12-F764-D49C5E93C1E8}"/>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3" name="Shape 36">
              <a:extLst>
                <a:ext uri="{FF2B5EF4-FFF2-40B4-BE49-F238E27FC236}">
                  <a16:creationId xmlns:a16="http://schemas.microsoft.com/office/drawing/2014/main" xmlns="" id="{7ED289C3-E958-C6CE-9CB1-1BA6B2E49927}"/>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4" name="Shape 37">
              <a:extLst>
                <a:ext uri="{FF2B5EF4-FFF2-40B4-BE49-F238E27FC236}">
                  <a16:creationId xmlns:a16="http://schemas.microsoft.com/office/drawing/2014/main" xmlns="" id="{68C18FDE-4F32-C960-347B-581716284A07}"/>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5" name="Shape 38">
              <a:extLst>
                <a:ext uri="{FF2B5EF4-FFF2-40B4-BE49-F238E27FC236}">
                  <a16:creationId xmlns:a16="http://schemas.microsoft.com/office/drawing/2014/main" xmlns="" id="{3CB43931-1F2C-4A3F-78AD-7BB01C2B5479}"/>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56" name="Shape 39">
              <a:extLst>
                <a:ext uri="{FF2B5EF4-FFF2-40B4-BE49-F238E27FC236}">
                  <a16:creationId xmlns:a16="http://schemas.microsoft.com/office/drawing/2014/main" xmlns="" id="{1E1BC0F5-25D0-94B8-07AD-251B3B7D2E76}"/>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7" name="Shape 40">
              <a:extLst>
                <a:ext uri="{FF2B5EF4-FFF2-40B4-BE49-F238E27FC236}">
                  <a16:creationId xmlns:a16="http://schemas.microsoft.com/office/drawing/2014/main" xmlns="" id="{FE406B69-2299-1768-F931-87418B8E78B9}"/>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8" name="Shape 41">
              <a:extLst>
                <a:ext uri="{FF2B5EF4-FFF2-40B4-BE49-F238E27FC236}">
                  <a16:creationId xmlns:a16="http://schemas.microsoft.com/office/drawing/2014/main" xmlns="" id="{EFA2EBDE-2992-C8CB-B35E-F58BD628A57C}"/>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9" name="Shape 42">
              <a:extLst>
                <a:ext uri="{FF2B5EF4-FFF2-40B4-BE49-F238E27FC236}">
                  <a16:creationId xmlns:a16="http://schemas.microsoft.com/office/drawing/2014/main" xmlns="" id="{9B52377E-2587-8BA2-1BB5-305487BE942C}"/>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0" name="Shape 43">
              <a:extLst>
                <a:ext uri="{FF2B5EF4-FFF2-40B4-BE49-F238E27FC236}">
                  <a16:creationId xmlns:a16="http://schemas.microsoft.com/office/drawing/2014/main" xmlns="" id="{927CFD51-27FC-22A8-0513-894E177F2C11}"/>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1" name="Shape 44">
              <a:extLst>
                <a:ext uri="{FF2B5EF4-FFF2-40B4-BE49-F238E27FC236}">
                  <a16:creationId xmlns:a16="http://schemas.microsoft.com/office/drawing/2014/main" xmlns="" id="{8A36827E-E8F0-37DD-E463-DE08EB06429B}"/>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2" name="Shape 45">
              <a:extLst>
                <a:ext uri="{FF2B5EF4-FFF2-40B4-BE49-F238E27FC236}">
                  <a16:creationId xmlns:a16="http://schemas.microsoft.com/office/drawing/2014/main" xmlns="" id="{FE8A8101-3120-6282-AD09-92BBA8433E19}"/>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538349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7FA26ED7-25EF-4B5C-8D9E-0220DEB085D8}"/>
              </a:ext>
            </a:extLst>
          </p:cNvPr>
          <p:cNvSpPr/>
          <p:nvPr/>
        </p:nvSpPr>
        <p:spPr>
          <a:xfrm>
            <a:off x="1493509" y="3244032"/>
            <a:ext cx="9204983" cy="466636"/>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1067" name="Shape 1067"/>
          <p:cNvSpPr/>
          <p:nvPr/>
        </p:nvSpPr>
        <p:spPr>
          <a:xfrm>
            <a:off x="4638464" y="1763171"/>
            <a:ext cx="3003225" cy="601157"/>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50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3516" dirty="0">
                <a:solidFill>
                  <a:schemeClr val="bg1"/>
                </a:solidFill>
              </a:rPr>
              <a:t>Μέρος Πέμπτο</a:t>
            </a:r>
            <a:endParaRPr sz="3516" dirty="0">
              <a:solidFill>
                <a:schemeClr val="bg1"/>
              </a:solidFill>
            </a:endParaRPr>
          </a:p>
        </p:txBody>
      </p:sp>
      <p:pic>
        <p:nvPicPr>
          <p:cNvPr id="1068" name="pasted-image.pdf"/>
          <p:cNvPicPr/>
          <p:nvPr/>
        </p:nvPicPr>
        <p:blipFill>
          <a:blip r:embed="rId2"/>
          <a:stretch>
            <a:fillRect/>
          </a:stretch>
        </p:blipFill>
        <p:spPr>
          <a:xfrm>
            <a:off x="5909507" y="2839282"/>
            <a:ext cx="372987" cy="372987"/>
          </a:xfrm>
          <a:prstGeom prst="rect">
            <a:avLst/>
          </a:prstGeom>
          <a:ln w="3175">
            <a:miter lim="400000"/>
          </a:ln>
        </p:spPr>
      </p:pic>
      <p:sp>
        <p:nvSpPr>
          <p:cNvPr id="1069" name="Shape 1069"/>
          <p:cNvSpPr/>
          <p:nvPr/>
        </p:nvSpPr>
        <p:spPr>
          <a:xfrm>
            <a:off x="1859018" y="3612003"/>
            <a:ext cx="8578021" cy="1488195"/>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66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4640" dirty="0">
                <a:solidFill>
                  <a:schemeClr val="bg1"/>
                </a:solidFill>
              </a:rPr>
              <a:t>Τοπικές Εφαρμογές </a:t>
            </a:r>
          </a:p>
          <a:p>
            <a:pPr lvl="0">
              <a:defRPr sz="1800">
                <a:solidFill>
                  <a:srgbClr val="000000"/>
                </a:solidFill>
              </a:defRPr>
            </a:pPr>
            <a:r>
              <a:rPr lang="el-GR" sz="4640" dirty="0">
                <a:solidFill>
                  <a:schemeClr val="bg1"/>
                </a:solidFill>
              </a:rPr>
              <a:t>Προστασία </a:t>
            </a:r>
            <a:r>
              <a:rPr lang="el-GR" sz="4640" dirty="0" err="1">
                <a:solidFill>
                  <a:schemeClr val="bg1"/>
                </a:solidFill>
              </a:rPr>
              <a:t>Ηλεκτρικων</a:t>
            </a:r>
            <a:r>
              <a:rPr lang="el-GR" sz="4640" dirty="0">
                <a:solidFill>
                  <a:schemeClr val="bg1"/>
                </a:solidFill>
              </a:rPr>
              <a:t> Πινάκων</a:t>
            </a:r>
            <a:endParaRPr sz="4640" dirty="0">
              <a:solidFill>
                <a:schemeClr val="bg1"/>
              </a:solidFill>
            </a:endParaRPr>
          </a:p>
        </p:txBody>
      </p:sp>
      <p:pic>
        <p:nvPicPr>
          <p:cNvPr id="13" name="Picture 12">
            <a:extLst>
              <a:ext uri="{FF2B5EF4-FFF2-40B4-BE49-F238E27FC236}">
                <a16:creationId xmlns:a16="http://schemas.microsoft.com/office/drawing/2014/main" xmlns="" id="{1B9D1F6D-FBC6-46A8-BBA3-F215FEB8ECF5}"/>
              </a:ext>
            </a:extLst>
          </p:cNvPr>
          <p:cNvPicPr>
            <a:picLocks noChangeAspect="1"/>
          </p:cNvPicPr>
          <p:nvPr/>
        </p:nvPicPr>
        <p:blipFill>
          <a:blip r:embed="rId3">
            <a:lum bright="100000" contrast="-74000"/>
          </a:blip>
          <a:stretch>
            <a:fillRect/>
          </a:stretch>
        </p:blipFill>
        <p:spPr>
          <a:xfrm>
            <a:off x="8921330" y="6157493"/>
            <a:ext cx="1241679" cy="286541"/>
          </a:xfrm>
          <a:prstGeom prst="rect">
            <a:avLst/>
          </a:prstGeom>
        </p:spPr>
      </p:pic>
      <p:grpSp>
        <p:nvGrpSpPr>
          <p:cNvPr id="2" name="Group 1">
            <a:extLst>
              <a:ext uri="{FF2B5EF4-FFF2-40B4-BE49-F238E27FC236}">
                <a16:creationId xmlns:a16="http://schemas.microsoft.com/office/drawing/2014/main" xmlns="" id="{D01248A0-9BFC-C79D-64C0-14ADB43EF63B}"/>
              </a:ext>
            </a:extLst>
          </p:cNvPr>
          <p:cNvGrpSpPr/>
          <p:nvPr/>
        </p:nvGrpSpPr>
        <p:grpSpPr>
          <a:xfrm>
            <a:off x="-3579" y="0"/>
            <a:ext cx="1424090" cy="730598"/>
            <a:chOff x="0" y="0"/>
            <a:chExt cx="3848100" cy="2247900"/>
          </a:xfrm>
        </p:grpSpPr>
        <p:sp>
          <p:nvSpPr>
            <p:cNvPr id="3" name="Shape 194">
              <a:extLst>
                <a:ext uri="{FF2B5EF4-FFF2-40B4-BE49-F238E27FC236}">
                  <a16:creationId xmlns:a16="http://schemas.microsoft.com/office/drawing/2014/main" xmlns="" id="{349EE6B8-4324-7BD2-87A5-A060B143B5BA}"/>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4" name="Shape 7">
              <a:extLst>
                <a:ext uri="{FF2B5EF4-FFF2-40B4-BE49-F238E27FC236}">
                  <a16:creationId xmlns:a16="http://schemas.microsoft.com/office/drawing/2014/main" xmlns="" id="{F08A12C9-0175-AC64-AC8F-CBF227E44ECF}"/>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 name="Shape 195">
              <a:extLst>
                <a:ext uri="{FF2B5EF4-FFF2-40B4-BE49-F238E27FC236}">
                  <a16:creationId xmlns:a16="http://schemas.microsoft.com/office/drawing/2014/main" xmlns="" id="{C31AA9CD-C009-7CEA-7D94-C6328492C7E7}"/>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9">
              <a:extLst>
                <a:ext uri="{FF2B5EF4-FFF2-40B4-BE49-F238E27FC236}">
                  <a16:creationId xmlns:a16="http://schemas.microsoft.com/office/drawing/2014/main" xmlns="" id="{A3E2B52F-4678-EBE1-E262-29C0F06FB5B0}"/>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0">
              <a:extLst>
                <a:ext uri="{FF2B5EF4-FFF2-40B4-BE49-F238E27FC236}">
                  <a16:creationId xmlns:a16="http://schemas.microsoft.com/office/drawing/2014/main" xmlns="" id="{649ACBDC-EC97-5E4F-3874-2D5B23586B43}"/>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1">
              <a:extLst>
                <a:ext uri="{FF2B5EF4-FFF2-40B4-BE49-F238E27FC236}">
                  <a16:creationId xmlns:a16="http://schemas.microsoft.com/office/drawing/2014/main" xmlns="" id="{E288E882-0A10-E629-FE37-06D5A0008B4D}"/>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2">
              <a:extLst>
                <a:ext uri="{FF2B5EF4-FFF2-40B4-BE49-F238E27FC236}">
                  <a16:creationId xmlns:a16="http://schemas.microsoft.com/office/drawing/2014/main" xmlns="" id="{57E220F1-6A11-7B2C-610D-2906DA1B9CF7}"/>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 name="Shape 13">
              <a:extLst>
                <a:ext uri="{FF2B5EF4-FFF2-40B4-BE49-F238E27FC236}">
                  <a16:creationId xmlns:a16="http://schemas.microsoft.com/office/drawing/2014/main" xmlns="" id="{B4DBD359-000E-E2DC-0D42-E645CCFD0B25}"/>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1" name="Shape 14">
              <a:extLst>
                <a:ext uri="{FF2B5EF4-FFF2-40B4-BE49-F238E27FC236}">
                  <a16:creationId xmlns:a16="http://schemas.microsoft.com/office/drawing/2014/main" xmlns="" id="{7D1D1D58-EC64-C0EA-00D8-65A46A842373}"/>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96">
              <a:extLst>
                <a:ext uri="{FF2B5EF4-FFF2-40B4-BE49-F238E27FC236}">
                  <a16:creationId xmlns:a16="http://schemas.microsoft.com/office/drawing/2014/main" xmlns="" id="{08BEAF9D-0630-71C3-FEE5-FFEFDF4E0FB4}"/>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D08C4CEB-E862-00C4-700C-15101424574E}"/>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DD09CB4C-1BCE-333F-0824-BB51575A7D2F}"/>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D569830E-9D73-8991-84AF-E87D6084679B}"/>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9572C819-E601-EB68-618B-587A0E1026AB}"/>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612B11D0-0640-2D7B-1063-4880273A9898}"/>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79225384-5E1F-0FE7-15E9-0E54789FBF03}"/>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B9E07462-8CA4-A033-9AE5-F5D9E7FCDCBD}"/>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A623347D-7EB6-DA82-3A5E-A99784905D93}"/>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96AE6945-17A2-B775-1A45-6391E8036409}"/>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F04AED21-F0F1-EF36-C35D-522D5C72349B}"/>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5B1CCD41-53B9-48AE-9858-1B5030FF0105}"/>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C2693338-34EC-E566-998A-7821325BB78D}"/>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B289C79C-CA1F-7C9C-7897-B2DD3467AA46}"/>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EDEE5AD4-AED2-F32D-9274-4B69B4DBAF92}"/>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759D725F-F9A6-8EE7-4D6C-BDC839A6F911}"/>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827DA294-0938-2BF0-8A6D-9CEBD430D515}"/>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91B4598D-C2D7-BC21-13A6-4C4765109C6A}"/>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56" name="Shape 33">
              <a:extLst>
                <a:ext uri="{FF2B5EF4-FFF2-40B4-BE49-F238E27FC236}">
                  <a16:creationId xmlns:a16="http://schemas.microsoft.com/office/drawing/2014/main" xmlns="" id="{A491BAD0-9BDE-ECF0-F345-6DFA1D68F8A5}"/>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057" name="Shape 34">
              <a:extLst>
                <a:ext uri="{FF2B5EF4-FFF2-40B4-BE49-F238E27FC236}">
                  <a16:creationId xmlns:a16="http://schemas.microsoft.com/office/drawing/2014/main" xmlns="" id="{AC57DF32-91E4-4DD4-4A7E-60FEB70E19A4}"/>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58" name="Shape 200">
              <a:extLst>
                <a:ext uri="{FF2B5EF4-FFF2-40B4-BE49-F238E27FC236}">
                  <a16:creationId xmlns:a16="http://schemas.microsoft.com/office/drawing/2014/main" xmlns="" id="{F36E10AE-0D8F-506A-74B8-45D221CA3CFE}"/>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59" name="Shape 36">
              <a:extLst>
                <a:ext uri="{FF2B5EF4-FFF2-40B4-BE49-F238E27FC236}">
                  <a16:creationId xmlns:a16="http://schemas.microsoft.com/office/drawing/2014/main" xmlns="" id="{7DED792B-F0F8-4F81-5FAA-31BEDEC3FA15}"/>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0" name="Shape 37">
              <a:extLst>
                <a:ext uri="{FF2B5EF4-FFF2-40B4-BE49-F238E27FC236}">
                  <a16:creationId xmlns:a16="http://schemas.microsoft.com/office/drawing/2014/main" xmlns="" id="{044264CF-C4E3-37CE-45D5-D390CD7731FE}"/>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1" name="Shape 38">
              <a:extLst>
                <a:ext uri="{FF2B5EF4-FFF2-40B4-BE49-F238E27FC236}">
                  <a16:creationId xmlns:a16="http://schemas.microsoft.com/office/drawing/2014/main" xmlns="" id="{A0168163-EB20-D7F4-053C-351C20E79553}"/>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062" name="Shape 39">
              <a:extLst>
                <a:ext uri="{FF2B5EF4-FFF2-40B4-BE49-F238E27FC236}">
                  <a16:creationId xmlns:a16="http://schemas.microsoft.com/office/drawing/2014/main" xmlns="" id="{33BDB3BB-34E4-403B-C766-831EF9F9659D}"/>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3" name="Shape 40">
              <a:extLst>
                <a:ext uri="{FF2B5EF4-FFF2-40B4-BE49-F238E27FC236}">
                  <a16:creationId xmlns:a16="http://schemas.microsoft.com/office/drawing/2014/main" xmlns="" id="{5944D962-2588-2EF4-8F8C-9E60A88B5FE5}"/>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4" name="Shape 41">
              <a:extLst>
                <a:ext uri="{FF2B5EF4-FFF2-40B4-BE49-F238E27FC236}">
                  <a16:creationId xmlns:a16="http://schemas.microsoft.com/office/drawing/2014/main" xmlns="" id="{A96A7577-76B3-FA78-6841-FD6BF27CFBC1}"/>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5" name="Shape 42">
              <a:extLst>
                <a:ext uri="{FF2B5EF4-FFF2-40B4-BE49-F238E27FC236}">
                  <a16:creationId xmlns:a16="http://schemas.microsoft.com/office/drawing/2014/main" xmlns="" id="{7CA03616-6081-5CC0-F91D-FB3B7B1C4815}"/>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66" name="Shape 43">
              <a:extLst>
                <a:ext uri="{FF2B5EF4-FFF2-40B4-BE49-F238E27FC236}">
                  <a16:creationId xmlns:a16="http://schemas.microsoft.com/office/drawing/2014/main" xmlns="" id="{5CED2C8F-E7EA-04DA-5AC9-62F8ED09A4F8}"/>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70" name="Shape 44">
              <a:extLst>
                <a:ext uri="{FF2B5EF4-FFF2-40B4-BE49-F238E27FC236}">
                  <a16:creationId xmlns:a16="http://schemas.microsoft.com/office/drawing/2014/main" xmlns="" id="{26E1A0FD-7C88-DF9F-9EF0-04B45B55D214}"/>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71" name="Shape 45">
              <a:extLst>
                <a:ext uri="{FF2B5EF4-FFF2-40B4-BE49-F238E27FC236}">
                  <a16:creationId xmlns:a16="http://schemas.microsoft.com/office/drawing/2014/main" xmlns="" id="{4C7C1BB6-E89E-9B78-2007-6CB9F36AAC61}"/>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3756465669"/>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1068"/>
                                        </p:tgtEl>
                                        <p:attrNameLst>
                                          <p:attrName>style.visibility</p:attrName>
                                        </p:attrNameLst>
                                      </p:cBhvr>
                                      <p:to>
                                        <p:strVal val="visible"/>
                                      </p:to>
                                    </p:set>
                                    <p:anim calcmode="lin" valueType="num">
                                      <p:cBhvr>
                                        <p:cTn id="7" dur="1000" fill="hold"/>
                                        <p:tgtEl>
                                          <p:spTgt spid="1068"/>
                                        </p:tgtEl>
                                        <p:attrNameLst>
                                          <p:attrName>ppt_w</p:attrName>
                                        </p:attrNameLst>
                                      </p:cBhvr>
                                      <p:tavLst>
                                        <p:tav tm="0">
                                          <p:val>
                                            <p:fltVal val="0"/>
                                          </p:val>
                                        </p:tav>
                                        <p:tav tm="100000">
                                          <p:val>
                                            <p:strVal val="#ppt_w"/>
                                          </p:val>
                                        </p:tav>
                                      </p:tavLst>
                                    </p:anim>
                                    <p:anim calcmode="lin" valueType="num">
                                      <p:cBhvr>
                                        <p:cTn id="8" dur="1000" fill="hold"/>
                                        <p:tgtEl>
                                          <p:spTgt spid="10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619343" y="485543"/>
            <a:ext cx="6953314" cy="1499136"/>
          </a:xfrm>
          <a:prstGeom prst="rect">
            <a:avLst/>
          </a:prstGeom>
          <a:ln w="3175">
            <a:miter lim="400000"/>
          </a:ln>
          <a:extLst>
            <a:ext uri="{C572A759-6A51-4108-AA02-DFA0A04FC94B}">
              <ma14:wrappingTextBoxFlag xmlns="" xmlns:ma14="http://schemas.microsoft.com/office/mac/drawingml/2011/main" val="1"/>
            </a:ext>
          </a:extLst>
        </p:spPr>
        <p:txBody>
          <a:bodyPr wrap="square" lIns="13688" tIns="13688" rIns="13688" bIns="13688" anchor="ctr">
            <a:spAutoFit/>
          </a:bodyPr>
          <a:lstStyle/>
          <a:p>
            <a:pPr defTabSz="346505">
              <a:defRPr sz="1800"/>
            </a:pPr>
            <a:r>
              <a:rPr lang="el-GR" sz="2812" dirty="0">
                <a:solidFill>
                  <a:srgbClr val="53585F"/>
                </a:solidFill>
                <a:latin typeface="Gotham Book" charset="0"/>
                <a:ea typeface="Gotham Book" charset="0"/>
                <a:cs typeface="Gotham Book" charset="0"/>
                <a:sym typeface="Proxima Nova Light"/>
              </a:rPr>
              <a:t>Ηλεκτρικοί Πίνακες</a:t>
            </a:r>
          </a:p>
          <a:p>
            <a:pPr defTabSz="346505">
              <a:defRPr sz="1800"/>
            </a:pPr>
            <a:r>
              <a:rPr lang="es-ES" sz="2250" dirty="0">
                <a:solidFill>
                  <a:srgbClr val="53585F"/>
                </a:solidFill>
                <a:latin typeface="Gotham Book" charset="0"/>
                <a:ea typeface="Gotham Book" charset="0"/>
                <a:cs typeface="Gotham Book" charset="0"/>
                <a:sym typeface="Proxima Nova Light"/>
              </a:rPr>
              <a:t>SUNLIGHT</a:t>
            </a:r>
            <a:r>
              <a:rPr lang="el-GR" sz="2250" dirty="0">
                <a:solidFill>
                  <a:srgbClr val="53585F"/>
                </a:solidFill>
                <a:latin typeface="Gotham Book" charset="0"/>
                <a:ea typeface="Gotham Book" charset="0"/>
                <a:cs typeface="Gotham Book" charset="0"/>
                <a:sym typeface="Proxima Nova Light"/>
              </a:rPr>
              <a:t> -  ΜΠΑΡΜΠΑ ΣΤΑΘΗΣ – ΒΕΡΓΙΝΑ</a:t>
            </a:r>
          </a:p>
          <a:p>
            <a:pPr defTabSz="346505">
              <a:defRPr sz="1800"/>
            </a:pPr>
            <a:r>
              <a:rPr lang="el-GR" sz="2250" dirty="0">
                <a:solidFill>
                  <a:srgbClr val="53585F"/>
                </a:solidFill>
                <a:latin typeface="Gotham Book" charset="0"/>
                <a:ea typeface="Gotham Book" charset="0"/>
                <a:cs typeface="Gotham Book" charset="0"/>
                <a:sym typeface="Proxima Nova Light"/>
              </a:rPr>
              <a:t>ΚΟΥΒΙΔΗΣ – </a:t>
            </a:r>
            <a:r>
              <a:rPr lang="es-ES" sz="2250" dirty="0">
                <a:solidFill>
                  <a:srgbClr val="53585F"/>
                </a:solidFill>
                <a:latin typeface="Gotham Book" charset="0"/>
                <a:ea typeface="Gotham Book" charset="0"/>
                <a:cs typeface="Gotham Book" charset="0"/>
                <a:sym typeface="Proxima Nova Light"/>
              </a:rPr>
              <a:t>COCA COLA </a:t>
            </a:r>
            <a:r>
              <a:rPr lang="en-US" sz="2250" dirty="0">
                <a:solidFill>
                  <a:srgbClr val="53585F"/>
                </a:solidFill>
                <a:latin typeface="Gotham Book" charset="0"/>
                <a:ea typeface="Gotham Book" charset="0"/>
                <a:cs typeface="Gotham Book" charset="0"/>
                <a:sym typeface="Proxima Nova Light"/>
              </a:rPr>
              <a:t>– GREEN COLA</a:t>
            </a:r>
            <a:r>
              <a:rPr lang="fr-FR" sz="2250" dirty="0">
                <a:solidFill>
                  <a:srgbClr val="53585F"/>
                </a:solidFill>
                <a:latin typeface="Gotham Book" charset="0"/>
                <a:ea typeface="Gotham Book" charset="0"/>
                <a:cs typeface="Gotham Book" charset="0"/>
                <a:sym typeface="Proxima Nova Light"/>
              </a:rPr>
              <a:t> </a:t>
            </a:r>
            <a:r>
              <a:rPr lang="en-US" sz="2250" dirty="0">
                <a:solidFill>
                  <a:srgbClr val="53585F"/>
                </a:solidFill>
                <a:latin typeface="Gotham Book" charset="0"/>
                <a:ea typeface="Gotham Book" charset="0"/>
                <a:cs typeface="Gotham Book" charset="0"/>
                <a:sym typeface="Proxima Nova Light"/>
              </a:rPr>
              <a:t>– BIG SOLAR</a:t>
            </a:r>
            <a:endParaRPr lang="el-GR" sz="2250" dirty="0">
              <a:solidFill>
                <a:srgbClr val="53585F"/>
              </a:solidFill>
              <a:latin typeface="Gotham Book" charset="0"/>
              <a:ea typeface="Gotham Book" charset="0"/>
              <a:cs typeface="Gotham Book" charset="0"/>
              <a:sym typeface="Proxima Nova Light"/>
            </a:endParaRPr>
          </a:p>
        </p:txBody>
      </p:sp>
      <p:sp>
        <p:nvSpPr>
          <p:cNvPr id="8" name="Rectangle 7"/>
          <p:cNvSpPr/>
          <p:nvPr/>
        </p:nvSpPr>
        <p:spPr>
          <a:xfrm>
            <a:off x="5458275" y="3677378"/>
            <a:ext cx="91442"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9" name="Rectangle 8"/>
          <p:cNvSpPr/>
          <p:nvPr/>
        </p:nvSpPr>
        <p:spPr>
          <a:xfrm rot="16200000">
            <a:off x="7427922" y="3576711"/>
            <a:ext cx="84156"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pic>
        <p:nvPicPr>
          <p:cNvPr id="3" name="Picture 2">
            <a:extLst>
              <a:ext uri="{FF2B5EF4-FFF2-40B4-BE49-F238E27FC236}">
                <a16:creationId xmlns:a16="http://schemas.microsoft.com/office/drawing/2014/main" xmlns="" id="{E7AAABED-33F8-F299-E861-1A24165AD301}"/>
              </a:ext>
            </a:extLst>
          </p:cNvPr>
          <p:cNvPicPr>
            <a:picLocks noChangeAspect="1"/>
          </p:cNvPicPr>
          <p:nvPr/>
        </p:nvPicPr>
        <p:blipFill>
          <a:blip r:embed="rId2"/>
          <a:stretch>
            <a:fillRect/>
          </a:stretch>
        </p:blipFill>
        <p:spPr>
          <a:xfrm>
            <a:off x="2338816" y="1843292"/>
            <a:ext cx="3103618" cy="4134809"/>
          </a:xfrm>
          <a:prstGeom prst="rect">
            <a:avLst/>
          </a:prstGeom>
        </p:spPr>
      </p:pic>
      <p:pic>
        <p:nvPicPr>
          <p:cNvPr id="7" name="Picture 6">
            <a:extLst>
              <a:ext uri="{FF2B5EF4-FFF2-40B4-BE49-F238E27FC236}">
                <a16:creationId xmlns:a16="http://schemas.microsoft.com/office/drawing/2014/main" xmlns="" id="{C7AA6A97-C41C-80FB-020D-09893F4DB512}"/>
              </a:ext>
            </a:extLst>
          </p:cNvPr>
          <p:cNvPicPr>
            <a:picLocks noChangeAspect="1"/>
          </p:cNvPicPr>
          <p:nvPr/>
        </p:nvPicPr>
        <p:blipFill>
          <a:blip r:embed="rId3"/>
          <a:stretch>
            <a:fillRect/>
          </a:stretch>
        </p:blipFill>
        <p:spPr>
          <a:xfrm>
            <a:off x="6296428" y="1914780"/>
            <a:ext cx="3092579" cy="4125805"/>
          </a:xfrm>
          <a:prstGeom prst="rect">
            <a:avLst/>
          </a:prstGeom>
        </p:spPr>
      </p:pic>
      <p:grpSp>
        <p:nvGrpSpPr>
          <p:cNvPr id="4" name="Group 3">
            <a:extLst>
              <a:ext uri="{FF2B5EF4-FFF2-40B4-BE49-F238E27FC236}">
                <a16:creationId xmlns:a16="http://schemas.microsoft.com/office/drawing/2014/main" xmlns="" id="{7C4C1681-142D-A4BF-8DBE-84BEC5285C19}"/>
              </a:ext>
            </a:extLst>
          </p:cNvPr>
          <p:cNvGrpSpPr/>
          <p:nvPr/>
        </p:nvGrpSpPr>
        <p:grpSpPr>
          <a:xfrm>
            <a:off x="0" y="0"/>
            <a:ext cx="1424090" cy="730598"/>
            <a:chOff x="0" y="0"/>
            <a:chExt cx="3848100" cy="2247900"/>
          </a:xfrm>
        </p:grpSpPr>
        <p:sp>
          <p:nvSpPr>
            <p:cNvPr id="5" name="Shape 194">
              <a:extLst>
                <a:ext uri="{FF2B5EF4-FFF2-40B4-BE49-F238E27FC236}">
                  <a16:creationId xmlns:a16="http://schemas.microsoft.com/office/drawing/2014/main" xmlns="" id="{2AB20A4E-78E8-1F79-CEC2-B4F324C99BB7}"/>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1EA4725C-D957-6704-8B5D-93F122B6D563}"/>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95">
              <a:extLst>
                <a:ext uri="{FF2B5EF4-FFF2-40B4-BE49-F238E27FC236}">
                  <a16:creationId xmlns:a16="http://schemas.microsoft.com/office/drawing/2014/main" xmlns="" id="{93207427-240C-A519-B0FE-E0DC31AEACAB}"/>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9">
              <a:extLst>
                <a:ext uri="{FF2B5EF4-FFF2-40B4-BE49-F238E27FC236}">
                  <a16:creationId xmlns:a16="http://schemas.microsoft.com/office/drawing/2014/main" xmlns="" id="{47BB6457-5D8E-09B3-EEE8-7F9EBCB662C9}"/>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0">
              <a:extLst>
                <a:ext uri="{FF2B5EF4-FFF2-40B4-BE49-F238E27FC236}">
                  <a16:creationId xmlns:a16="http://schemas.microsoft.com/office/drawing/2014/main" xmlns="" id="{A33EDF41-642F-B1C6-F6D5-9CA9EF4321D0}"/>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1">
              <a:extLst>
                <a:ext uri="{FF2B5EF4-FFF2-40B4-BE49-F238E27FC236}">
                  <a16:creationId xmlns:a16="http://schemas.microsoft.com/office/drawing/2014/main" xmlns="" id="{C117A1BF-6269-689A-408B-64BEA679542B}"/>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2">
              <a:extLst>
                <a:ext uri="{FF2B5EF4-FFF2-40B4-BE49-F238E27FC236}">
                  <a16:creationId xmlns:a16="http://schemas.microsoft.com/office/drawing/2014/main" xmlns="" id="{CE33D271-36F1-E40B-BE5D-F05AA624566B}"/>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5" name="Shape 13">
              <a:extLst>
                <a:ext uri="{FF2B5EF4-FFF2-40B4-BE49-F238E27FC236}">
                  <a16:creationId xmlns:a16="http://schemas.microsoft.com/office/drawing/2014/main" xmlns="" id="{80BD5552-913F-38EB-EDAA-FBE66A76540C}"/>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6" name="Shape 14">
              <a:extLst>
                <a:ext uri="{FF2B5EF4-FFF2-40B4-BE49-F238E27FC236}">
                  <a16:creationId xmlns:a16="http://schemas.microsoft.com/office/drawing/2014/main" xmlns="" id="{5C85C08F-E826-9213-3C07-0A12D682F555}"/>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96">
              <a:extLst>
                <a:ext uri="{FF2B5EF4-FFF2-40B4-BE49-F238E27FC236}">
                  <a16:creationId xmlns:a16="http://schemas.microsoft.com/office/drawing/2014/main" xmlns="" id="{3B8E1568-8906-1B1F-400E-06771C1EF692}"/>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6">
              <a:extLst>
                <a:ext uri="{FF2B5EF4-FFF2-40B4-BE49-F238E27FC236}">
                  <a16:creationId xmlns:a16="http://schemas.microsoft.com/office/drawing/2014/main" xmlns="" id="{D60338EE-0C75-0D46-9612-DFF7B3B74CAD}"/>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7">
              <a:extLst>
                <a:ext uri="{FF2B5EF4-FFF2-40B4-BE49-F238E27FC236}">
                  <a16:creationId xmlns:a16="http://schemas.microsoft.com/office/drawing/2014/main" xmlns="" id="{E21743F5-B9FC-CDF3-DC76-5A731ED3D106}"/>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8">
              <a:extLst>
                <a:ext uri="{FF2B5EF4-FFF2-40B4-BE49-F238E27FC236}">
                  <a16:creationId xmlns:a16="http://schemas.microsoft.com/office/drawing/2014/main" xmlns="" id="{8408C156-CC3E-98D1-6BA3-86B7C1D95101}"/>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7">
              <a:extLst>
                <a:ext uri="{FF2B5EF4-FFF2-40B4-BE49-F238E27FC236}">
                  <a16:creationId xmlns:a16="http://schemas.microsoft.com/office/drawing/2014/main" xmlns="" id="{7CEB5F48-4426-7C3D-E722-18961A0A7525}"/>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0">
              <a:extLst>
                <a:ext uri="{FF2B5EF4-FFF2-40B4-BE49-F238E27FC236}">
                  <a16:creationId xmlns:a16="http://schemas.microsoft.com/office/drawing/2014/main" xmlns="" id="{63FABF82-5752-8FA6-CDD6-0092B0C8648C}"/>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1">
              <a:extLst>
                <a:ext uri="{FF2B5EF4-FFF2-40B4-BE49-F238E27FC236}">
                  <a16:creationId xmlns:a16="http://schemas.microsoft.com/office/drawing/2014/main" xmlns="" id="{487E9328-4378-00FC-7CF9-07B757B26AC5}"/>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198">
              <a:extLst>
                <a:ext uri="{FF2B5EF4-FFF2-40B4-BE49-F238E27FC236}">
                  <a16:creationId xmlns:a16="http://schemas.microsoft.com/office/drawing/2014/main" xmlns="" id="{25F0AE21-F751-3EAE-15F5-1B9C1BDBF9B9}"/>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3">
              <a:extLst>
                <a:ext uri="{FF2B5EF4-FFF2-40B4-BE49-F238E27FC236}">
                  <a16:creationId xmlns:a16="http://schemas.microsoft.com/office/drawing/2014/main" xmlns="" id="{68AAA8D9-FA76-61B4-7FB9-88BB7DBF1C9A}"/>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4">
              <a:extLst>
                <a:ext uri="{FF2B5EF4-FFF2-40B4-BE49-F238E27FC236}">
                  <a16:creationId xmlns:a16="http://schemas.microsoft.com/office/drawing/2014/main" xmlns="" id="{61D03964-764E-B574-0C5A-BC4D6F7479AF}"/>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5">
              <a:extLst>
                <a:ext uri="{FF2B5EF4-FFF2-40B4-BE49-F238E27FC236}">
                  <a16:creationId xmlns:a16="http://schemas.microsoft.com/office/drawing/2014/main" xmlns="" id="{AB03468F-9FDB-A59B-8F71-BEA69BE2B70B}"/>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6">
              <a:extLst>
                <a:ext uri="{FF2B5EF4-FFF2-40B4-BE49-F238E27FC236}">
                  <a16:creationId xmlns:a16="http://schemas.microsoft.com/office/drawing/2014/main" xmlns="" id="{C7484A10-E495-0FAF-86EB-B3CBF262ECDA}"/>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7">
              <a:extLst>
                <a:ext uri="{FF2B5EF4-FFF2-40B4-BE49-F238E27FC236}">
                  <a16:creationId xmlns:a16="http://schemas.microsoft.com/office/drawing/2014/main" xmlns="" id="{47E22658-573E-51F5-FD49-5F5787A02354}"/>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8">
              <a:extLst>
                <a:ext uri="{FF2B5EF4-FFF2-40B4-BE49-F238E27FC236}">
                  <a16:creationId xmlns:a16="http://schemas.microsoft.com/office/drawing/2014/main" xmlns="" id="{618F27E0-172E-C167-EA14-E409E1C87A03}"/>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29">
              <a:extLst>
                <a:ext uri="{FF2B5EF4-FFF2-40B4-BE49-F238E27FC236}">
                  <a16:creationId xmlns:a16="http://schemas.microsoft.com/office/drawing/2014/main" xmlns="" id="{C3C0A69B-FDF2-3177-00C4-7E43AD72EA4A}"/>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30">
              <a:extLst>
                <a:ext uri="{FF2B5EF4-FFF2-40B4-BE49-F238E27FC236}">
                  <a16:creationId xmlns:a16="http://schemas.microsoft.com/office/drawing/2014/main" xmlns="" id="{02C72D6E-9AA5-6B4F-F061-DB9B29018960}"/>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31">
              <a:extLst>
                <a:ext uri="{FF2B5EF4-FFF2-40B4-BE49-F238E27FC236}">
                  <a16:creationId xmlns:a16="http://schemas.microsoft.com/office/drawing/2014/main" xmlns="" id="{A922BF3B-E5BF-81E7-7DC7-FC0EE45BC7C3}"/>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199">
              <a:extLst>
                <a:ext uri="{FF2B5EF4-FFF2-40B4-BE49-F238E27FC236}">
                  <a16:creationId xmlns:a16="http://schemas.microsoft.com/office/drawing/2014/main" xmlns="" id="{EC67B568-5D9E-9ECA-2C89-EF87E6CDF147}"/>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5" name="Shape 33">
              <a:extLst>
                <a:ext uri="{FF2B5EF4-FFF2-40B4-BE49-F238E27FC236}">
                  <a16:creationId xmlns:a16="http://schemas.microsoft.com/office/drawing/2014/main" xmlns="" id="{3FD11F10-3F5F-7C46-1C55-1FFCAFD2266B}"/>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6" name="Shape 34">
              <a:extLst>
                <a:ext uri="{FF2B5EF4-FFF2-40B4-BE49-F238E27FC236}">
                  <a16:creationId xmlns:a16="http://schemas.microsoft.com/office/drawing/2014/main" xmlns="" id="{B7628B70-89AF-791F-B037-A4A293F2F1B9}"/>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200">
              <a:extLst>
                <a:ext uri="{FF2B5EF4-FFF2-40B4-BE49-F238E27FC236}">
                  <a16:creationId xmlns:a16="http://schemas.microsoft.com/office/drawing/2014/main" xmlns="" id="{6FF496A4-BCD0-47BE-601F-E9A09B841C4D}"/>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6">
              <a:extLst>
                <a:ext uri="{FF2B5EF4-FFF2-40B4-BE49-F238E27FC236}">
                  <a16:creationId xmlns:a16="http://schemas.microsoft.com/office/drawing/2014/main" xmlns="" id="{0D0EE8F9-0A95-331A-22CE-1ED4279BCE0D}"/>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37">
              <a:extLst>
                <a:ext uri="{FF2B5EF4-FFF2-40B4-BE49-F238E27FC236}">
                  <a16:creationId xmlns:a16="http://schemas.microsoft.com/office/drawing/2014/main" xmlns="" id="{41EEE6A4-B691-FA97-310C-41B5954B9F15}"/>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38">
              <a:extLst>
                <a:ext uri="{FF2B5EF4-FFF2-40B4-BE49-F238E27FC236}">
                  <a16:creationId xmlns:a16="http://schemas.microsoft.com/office/drawing/2014/main" xmlns="" id="{0E5D6735-AAC1-40B4-51FE-112CF5BD5A68}"/>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1" name="Shape 39">
              <a:extLst>
                <a:ext uri="{FF2B5EF4-FFF2-40B4-BE49-F238E27FC236}">
                  <a16:creationId xmlns:a16="http://schemas.microsoft.com/office/drawing/2014/main" xmlns="" id="{FAAB3156-68DD-E10C-082B-AFECA72F3E44}"/>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0">
              <a:extLst>
                <a:ext uri="{FF2B5EF4-FFF2-40B4-BE49-F238E27FC236}">
                  <a16:creationId xmlns:a16="http://schemas.microsoft.com/office/drawing/2014/main" xmlns="" id="{885CF819-A7E6-7E50-3FAB-9ADC01339127}"/>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1">
              <a:extLst>
                <a:ext uri="{FF2B5EF4-FFF2-40B4-BE49-F238E27FC236}">
                  <a16:creationId xmlns:a16="http://schemas.microsoft.com/office/drawing/2014/main" xmlns="" id="{CAD5F7E3-865B-5C12-D67D-B24F29A8ECE1}"/>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2">
              <a:extLst>
                <a:ext uri="{FF2B5EF4-FFF2-40B4-BE49-F238E27FC236}">
                  <a16:creationId xmlns:a16="http://schemas.microsoft.com/office/drawing/2014/main" xmlns="" id="{F8D3138A-1EE7-FB3D-2CC5-2C0BDC21103E}"/>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3">
              <a:extLst>
                <a:ext uri="{FF2B5EF4-FFF2-40B4-BE49-F238E27FC236}">
                  <a16:creationId xmlns:a16="http://schemas.microsoft.com/office/drawing/2014/main" xmlns="" id="{3AA38905-BB11-675C-B3EA-0E42CA62F16E}"/>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4">
              <a:extLst>
                <a:ext uri="{FF2B5EF4-FFF2-40B4-BE49-F238E27FC236}">
                  <a16:creationId xmlns:a16="http://schemas.microsoft.com/office/drawing/2014/main" xmlns="" id="{E68CFC01-84AC-85ED-EB7F-6EF60AD48D69}"/>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7" name="Shape 45">
              <a:extLst>
                <a:ext uri="{FF2B5EF4-FFF2-40B4-BE49-F238E27FC236}">
                  <a16:creationId xmlns:a16="http://schemas.microsoft.com/office/drawing/2014/main" xmlns="" id="{1443A26F-8A51-0800-57A0-C02FFF719483}"/>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085486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691439" y="511659"/>
            <a:ext cx="6953314" cy="1499136"/>
          </a:xfrm>
          <a:prstGeom prst="rect">
            <a:avLst/>
          </a:prstGeom>
          <a:ln w="3175">
            <a:miter lim="400000"/>
          </a:ln>
          <a:extLst>
            <a:ext uri="{C572A759-6A51-4108-AA02-DFA0A04FC94B}">
              <ma14:wrappingTextBoxFlag xmlns="" xmlns:ma14="http://schemas.microsoft.com/office/mac/drawingml/2011/main" val="1"/>
            </a:ext>
          </a:extLst>
        </p:spPr>
        <p:txBody>
          <a:bodyPr wrap="square" lIns="13688" tIns="13688" rIns="13688" bIns="13688" anchor="ctr">
            <a:spAutoFit/>
          </a:bodyPr>
          <a:lstStyle/>
          <a:p>
            <a:pPr defTabSz="346505">
              <a:defRPr sz="1800"/>
            </a:pPr>
            <a:r>
              <a:rPr lang="el-GR" sz="2812" dirty="0">
                <a:solidFill>
                  <a:srgbClr val="53585F"/>
                </a:solidFill>
                <a:latin typeface="Gotham Book" charset="0"/>
                <a:ea typeface="Gotham Book" charset="0"/>
                <a:cs typeface="Gotham Book" charset="0"/>
                <a:sym typeface="Proxima Nova Light"/>
              </a:rPr>
              <a:t>Ηλεκτρικοί Πίνακες</a:t>
            </a:r>
            <a:endParaRPr lang="es-ES" sz="2812" dirty="0">
              <a:solidFill>
                <a:srgbClr val="53585F"/>
              </a:solidFill>
              <a:latin typeface="Gotham Book" charset="0"/>
              <a:ea typeface="Gotham Book" charset="0"/>
              <a:cs typeface="Gotham Book" charset="0"/>
              <a:sym typeface="Proxima Nova Light"/>
            </a:endParaRPr>
          </a:p>
          <a:p>
            <a:pPr defTabSz="346505">
              <a:defRPr sz="1800"/>
            </a:pPr>
            <a:r>
              <a:rPr lang="es-ES" sz="2250" dirty="0">
                <a:solidFill>
                  <a:srgbClr val="53585F"/>
                </a:solidFill>
                <a:latin typeface="Gotham Book" charset="0"/>
                <a:ea typeface="Gotham Book" charset="0"/>
                <a:cs typeface="Gotham Book" charset="0"/>
                <a:sym typeface="Proxima Nova Light"/>
              </a:rPr>
              <a:t>DIOS </a:t>
            </a:r>
            <a:r>
              <a:rPr lang="el-GR" sz="2250" dirty="0">
                <a:solidFill>
                  <a:srgbClr val="53585F"/>
                </a:solidFill>
                <a:latin typeface="Gotham Book" charset="0"/>
                <a:ea typeface="Gotham Book" charset="0"/>
                <a:cs typeface="Gotham Book" charset="0"/>
                <a:sym typeface="Proxima Nova Light"/>
              </a:rPr>
              <a:t>ΝΕΡΑ</a:t>
            </a:r>
            <a:r>
              <a:rPr lang="en-US" sz="2250" dirty="0">
                <a:solidFill>
                  <a:srgbClr val="53585F"/>
                </a:solidFill>
                <a:latin typeface="Gotham Book" charset="0"/>
                <a:ea typeface="Gotham Book" charset="0"/>
                <a:cs typeface="Gotham Book" charset="0"/>
                <a:sym typeface="Proxima Nova Light"/>
              </a:rPr>
              <a:t> – </a:t>
            </a:r>
            <a:r>
              <a:rPr lang="el-GR" sz="2250" dirty="0">
                <a:solidFill>
                  <a:srgbClr val="53585F"/>
                </a:solidFill>
                <a:latin typeface="Gotham Book" charset="0"/>
                <a:ea typeface="Gotham Book" charset="0"/>
                <a:cs typeface="Gotham Book" charset="0"/>
                <a:sym typeface="Proxima Nova Light"/>
              </a:rPr>
              <a:t>ΘΕΟΝΗ </a:t>
            </a:r>
            <a:r>
              <a:rPr lang="es-ES" sz="2250" dirty="0">
                <a:solidFill>
                  <a:srgbClr val="53585F"/>
                </a:solidFill>
                <a:latin typeface="Gotham Book" charset="0"/>
                <a:ea typeface="Gotham Book" charset="0"/>
                <a:cs typeface="Gotham Book" charset="0"/>
                <a:sym typeface="Proxima Nova Light"/>
              </a:rPr>
              <a:t>WATER</a:t>
            </a:r>
            <a:r>
              <a:rPr lang="el-GR" sz="2250" dirty="0">
                <a:solidFill>
                  <a:srgbClr val="53585F"/>
                </a:solidFill>
                <a:latin typeface="Gotham Book" charset="0"/>
                <a:ea typeface="Gotham Book" charset="0"/>
                <a:cs typeface="Gotham Book" charset="0"/>
                <a:sym typeface="Proxima Nova Light"/>
              </a:rPr>
              <a:t> - </a:t>
            </a:r>
            <a:r>
              <a:rPr lang="es-ES" sz="2250" dirty="0">
                <a:solidFill>
                  <a:srgbClr val="53585F"/>
                </a:solidFill>
                <a:latin typeface="Gotham Book" charset="0"/>
                <a:ea typeface="Gotham Book" charset="0"/>
                <a:cs typeface="Gotham Book" charset="0"/>
                <a:sym typeface="Proxima Nova Light"/>
              </a:rPr>
              <a:t>ENERGEAN OIL </a:t>
            </a:r>
            <a:r>
              <a:rPr lang="el-GR" sz="2250" dirty="0">
                <a:solidFill>
                  <a:srgbClr val="53585F"/>
                </a:solidFill>
                <a:latin typeface="Gotham Book" charset="0"/>
                <a:ea typeface="Gotham Book" charset="0"/>
                <a:cs typeface="Gotham Book" charset="0"/>
                <a:sym typeface="Proxima Nova Light"/>
              </a:rPr>
              <a:t>&amp; </a:t>
            </a:r>
            <a:r>
              <a:rPr lang="es-ES" sz="2250" dirty="0">
                <a:solidFill>
                  <a:srgbClr val="53585F"/>
                </a:solidFill>
                <a:latin typeface="Gotham Book" charset="0"/>
                <a:ea typeface="Gotham Book" charset="0"/>
                <a:cs typeface="Gotham Book" charset="0"/>
                <a:sym typeface="Proxima Nova Light"/>
              </a:rPr>
              <a:t>GAS</a:t>
            </a:r>
            <a:r>
              <a:rPr lang="el-GR" sz="2250" dirty="0">
                <a:solidFill>
                  <a:srgbClr val="53585F"/>
                </a:solidFill>
                <a:latin typeface="Gotham Book" charset="0"/>
                <a:ea typeface="Gotham Book" charset="0"/>
                <a:cs typeface="Gotham Book" charset="0"/>
                <a:sym typeface="Proxima Nova Light"/>
              </a:rPr>
              <a:t> – </a:t>
            </a:r>
            <a:r>
              <a:rPr lang="es-ES" sz="2250" dirty="0">
                <a:solidFill>
                  <a:srgbClr val="53585F"/>
                </a:solidFill>
                <a:latin typeface="Gotham Book" charset="0"/>
                <a:ea typeface="Gotham Book" charset="0"/>
                <a:cs typeface="Gotham Book" charset="0"/>
                <a:sym typeface="Proxima Nova Light"/>
              </a:rPr>
              <a:t>ELVAL </a:t>
            </a:r>
            <a:r>
              <a:rPr lang="en-US" sz="2250" dirty="0">
                <a:solidFill>
                  <a:srgbClr val="53585F"/>
                </a:solidFill>
                <a:latin typeface="Gotham Book" charset="0"/>
                <a:ea typeface="Gotham Book" charset="0"/>
                <a:cs typeface="Gotham Book" charset="0"/>
                <a:sym typeface="Proxima Nova Light"/>
              </a:rPr>
              <a:t>- </a:t>
            </a:r>
            <a:r>
              <a:rPr lang="fr-FR" sz="2250" dirty="0">
                <a:solidFill>
                  <a:srgbClr val="53585F"/>
                </a:solidFill>
                <a:latin typeface="Gotham Book" charset="0"/>
                <a:ea typeface="Gotham Book" charset="0"/>
                <a:cs typeface="Gotham Book" charset="0"/>
                <a:sym typeface="Proxima Nova Light"/>
              </a:rPr>
              <a:t>SY</a:t>
            </a:r>
            <a:r>
              <a:rPr lang="en-US" sz="2250" dirty="0">
                <a:solidFill>
                  <a:srgbClr val="53585F"/>
                </a:solidFill>
                <a:latin typeface="Gotham Book" charset="0"/>
                <a:ea typeface="Gotham Book" charset="0"/>
                <a:cs typeface="Gotham Book" charset="0"/>
                <a:sym typeface="Proxima Nova Light"/>
              </a:rPr>
              <a:t>METAL – </a:t>
            </a:r>
            <a:r>
              <a:rPr lang="el-GR" sz="2250" dirty="0">
                <a:solidFill>
                  <a:srgbClr val="53585F"/>
                </a:solidFill>
                <a:latin typeface="Gotham Book" charset="0"/>
                <a:ea typeface="Gotham Book" charset="0"/>
                <a:cs typeface="Gotham Book" charset="0"/>
                <a:sym typeface="Proxima Nova Light"/>
              </a:rPr>
              <a:t>ΧΑΛΚΟΡ - ΕΛΛΗΝΙΚΑ ΚΑΛΩΔΙΑ</a:t>
            </a:r>
            <a:r>
              <a:rPr lang="en-US" sz="2250" dirty="0">
                <a:solidFill>
                  <a:srgbClr val="53585F"/>
                </a:solidFill>
                <a:latin typeface="Gotham Book" charset="0"/>
                <a:ea typeface="Gotham Book" charset="0"/>
                <a:cs typeface="Gotham Book" charset="0"/>
                <a:sym typeface="Proxima Nova Light"/>
              </a:rPr>
              <a:t> - DEMO</a:t>
            </a:r>
          </a:p>
        </p:txBody>
      </p:sp>
      <p:sp>
        <p:nvSpPr>
          <p:cNvPr id="8" name="Rectangle 7"/>
          <p:cNvSpPr/>
          <p:nvPr/>
        </p:nvSpPr>
        <p:spPr>
          <a:xfrm>
            <a:off x="5458275" y="3677378"/>
            <a:ext cx="91442"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9" name="Rectangle 8"/>
          <p:cNvSpPr/>
          <p:nvPr/>
        </p:nvSpPr>
        <p:spPr>
          <a:xfrm rot="16200000">
            <a:off x="7427922" y="3576711"/>
            <a:ext cx="84156"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pic>
        <p:nvPicPr>
          <p:cNvPr id="4" name="Picture 3">
            <a:extLst>
              <a:ext uri="{FF2B5EF4-FFF2-40B4-BE49-F238E27FC236}">
                <a16:creationId xmlns:a16="http://schemas.microsoft.com/office/drawing/2014/main" xmlns="" id="{3940F95B-18D2-4402-DC76-99CCA82E9914}"/>
              </a:ext>
            </a:extLst>
          </p:cNvPr>
          <p:cNvPicPr>
            <a:picLocks noChangeAspect="1"/>
          </p:cNvPicPr>
          <p:nvPr/>
        </p:nvPicPr>
        <p:blipFill>
          <a:blip r:embed="rId2"/>
          <a:stretch>
            <a:fillRect/>
          </a:stretch>
        </p:blipFill>
        <p:spPr>
          <a:xfrm>
            <a:off x="6597983" y="1999082"/>
            <a:ext cx="3012237" cy="4017485"/>
          </a:xfrm>
          <a:prstGeom prst="rect">
            <a:avLst/>
          </a:prstGeom>
        </p:spPr>
      </p:pic>
      <p:pic>
        <p:nvPicPr>
          <p:cNvPr id="6" name="Εικόνα 3">
            <a:extLst>
              <a:ext uri="{FF2B5EF4-FFF2-40B4-BE49-F238E27FC236}">
                <a16:creationId xmlns:a16="http://schemas.microsoft.com/office/drawing/2014/main" xmlns="" id="{87C47347-6A7B-4986-8C13-624EB9F69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176" y="2000250"/>
            <a:ext cx="3012237" cy="4016317"/>
          </a:xfrm>
          <a:prstGeom prst="rect">
            <a:avLst/>
          </a:prstGeom>
        </p:spPr>
      </p:pic>
      <p:grpSp>
        <p:nvGrpSpPr>
          <p:cNvPr id="3" name="Group 2">
            <a:extLst>
              <a:ext uri="{FF2B5EF4-FFF2-40B4-BE49-F238E27FC236}">
                <a16:creationId xmlns:a16="http://schemas.microsoft.com/office/drawing/2014/main" xmlns="" id="{D3E21459-76DE-16DF-ADDF-B1C0CB9DC4F2}"/>
              </a:ext>
            </a:extLst>
          </p:cNvPr>
          <p:cNvGrpSpPr/>
          <p:nvPr/>
        </p:nvGrpSpPr>
        <p:grpSpPr>
          <a:xfrm>
            <a:off x="-7042" y="0"/>
            <a:ext cx="1424090" cy="730598"/>
            <a:chOff x="0" y="0"/>
            <a:chExt cx="3848100" cy="2247900"/>
          </a:xfrm>
        </p:grpSpPr>
        <p:sp>
          <p:nvSpPr>
            <p:cNvPr id="5" name="Shape 194">
              <a:extLst>
                <a:ext uri="{FF2B5EF4-FFF2-40B4-BE49-F238E27FC236}">
                  <a16:creationId xmlns:a16="http://schemas.microsoft.com/office/drawing/2014/main" xmlns="" id="{512FD0C1-20CD-6E9C-0351-2E715548E59A}"/>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7" name="Shape 7">
              <a:extLst>
                <a:ext uri="{FF2B5EF4-FFF2-40B4-BE49-F238E27FC236}">
                  <a16:creationId xmlns:a16="http://schemas.microsoft.com/office/drawing/2014/main" xmlns="" id="{70044BBE-A60D-21BF-6F70-ABE6C5E8D798}"/>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95">
              <a:extLst>
                <a:ext uri="{FF2B5EF4-FFF2-40B4-BE49-F238E27FC236}">
                  <a16:creationId xmlns:a16="http://schemas.microsoft.com/office/drawing/2014/main" xmlns="" id="{4CC024F5-AE9C-C302-A8FC-84032B31B07E}"/>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9">
              <a:extLst>
                <a:ext uri="{FF2B5EF4-FFF2-40B4-BE49-F238E27FC236}">
                  <a16:creationId xmlns:a16="http://schemas.microsoft.com/office/drawing/2014/main" xmlns="" id="{5137490B-424F-EC17-CF1D-93A90BCE21A6}"/>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0">
              <a:extLst>
                <a:ext uri="{FF2B5EF4-FFF2-40B4-BE49-F238E27FC236}">
                  <a16:creationId xmlns:a16="http://schemas.microsoft.com/office/drawing/2014/main" xmlns="" id="{94C65277-3F8C-A8FF-0311-C20FD61B0283}"/>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1">
              <a:extLst>
                <a:ext uri="{FF2B5EF4-FFF2-40B4-BE49-F238E27FC236}">
                  <a16:creationId xmlns:a16="http://schemas.microsoft.com/office/drawing/2014/main" xmlns="" id="{AEBBDA26-CB3D-47EC-56AD-B7E4A05A28F5}"/>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2">
              <a:extLst>
                <a:ext uri="{FF2B5EF4-FFF2-40B4-BE49-F238E27FC236}">
                  <a16:creationId xmlns:a16="http://schemas.microsoft.com/office/drawing/2014/main" xmlns="" id="{ABEEA9AD-CE1F-6ECB-3B01-E8996BA8C043}"/>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5" name="Shape 13">
              <a:extLst>
                <a:ext uri="{FF2B5EF4-FFF2-40B4-BE49-F238E27FC236}">
                  <a16:creationId xmlns:a16="http://schemas.microsoft.com/office/drawing/2014/main" xmlns="" id="{412EF063-8966-C92E-340D-65AB0E613888}"/>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6" name="Shape 14">
              <a:extLst>
                <a:ext uri="{FF2B5EF4-FFF2-40B4-BE49-F238E27FC236}">
                  <a16:creationId xmlns:a16="http://schemas.microsoft.com/office/drawing/2014/main" xmlns="" id="{D1C3466F-6101-655B-5E74-7EE5F5E004BD}"/>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96">
              <a:extLst>
                <a:ext uri="{FF2B5EF4-FFF2-40B4-BE49-F238E27FC236}">
                  <a16:creationId xmlns:a16="http://schemas.microsoft.com/office/drawing/2014/main" xmlns="" id="{57EFF2F5-A6B2-E8E2-BF29-F6867892C58F}"/>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6">
              <a:extLst>
                <a:ext uri="{FF2B5EF4-FFF2-40B4-BE49-F238E27FC236}">
                  <a16:creationId xmlns:a16="http://schemas.microsoft.com/office/drawing/2014/main" xmlns="" id="{667F85BE-F8D0-8A74-5438-5D9797514CA3}"/>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7">
              <a:extLst>
                <a:ext uri="{FF2B5EF4-FFF2-40B4-BE49-F238E27FC236}">
                  <a16:creationId xmlns:a16="http://schemas.microsoft.com/office/drawing/2014/main" xmlns="" id="{341C5B56-10CF-C4F3-CDEA-7B09B740352A}"/>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8">
              <a:extLst>
                <a:ext uri="{FF2B5EF4-FFF2-40B4-BE49-F238E27FC236}">
                  <a16:creationId xmlns:a16="http://schemas.microsoft.com/office/drawing/2014/main" xmlns="" id="{5DF90D39-E5B8-5A3F-AC2E-DFB09736D0DD}"/>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7">
              <a:extLst>
                <a:ext uri="{FF2B5EF4-FFF2-40B4-BE49-F238E27FC236}">
                  <a16:creationId xmlns:a16="http://schemas.microsoft.com/office/drawing/2014/main" xmlns="" id="{D86F1575-D58B-CE4A-5C56-5C2F02F8D266}"/>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0">
              <a:extLst>
                <a:ext uri="{FF2B5EF4-FFF2-40B4-BE49-F238E27FC236}">
                  <a16:creationId xmlns:a16="http://schemas.microsoft.com/office/drawing/2014/main" xmlns="" id="{46C91200-12EA-FDE3-A8D6-90C64D2AB573}"/>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1">
              <a:extLst>
                <a:ext uri="{FF2B5EF4-FFF2-40B4-BE49-F238E27FC236}">
                  <a16:creationId xmlns:a16="http://schemas.microsoft.com/office/drawing/2014/main" xmlns="" id="{B5ED997F-47ED-8A36-9DB6-7FA9BBB29240}"/>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198">
              <a:extLst>
                <a:ext uri="{FF2B5EF4-FFF2-40B4-BE49-F238E27FC236}">
                  <a16:creationId xmlns:a16="http://schemas.microsoft.com/office/drawing/2014/main" xmlns="" id="{6ED1F7EA-4ECB-9B5A-732E-BEBFE61E279D}"/>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3">
              <a:extLst>
                <a:ext uri="{FF2B5EF4-FFF2-40B4-BE49-F238E27FC236}">
                  <a16:creationId xmlns:a16="http://schemas.microsoft.com/office/drawing/2014/main" xmlns="" id="{9540334C-C50B-3F0C-A5C8-54AC44E1A244}"/>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4">
              <a:extLst>
                <a:ext uri="{FF2B5EF4-FFF2-40B4-BE49-F238E27FC236}">
                  <a16:creationId xmlns:a16="http://schemas.microsoft.com/office/drawing/2014/main" xmlns="" id="{5DD77E90-3552-7C82-E6BD-8F203DC082D8}"/>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5">
              <a:extLst>
                <a:ext uri="{FF2B5EF4-FFF2-40B4-BE49-F238E27FC236}">
                  <a16:creationId xmlns:a16="http://schemas.microsoft.com/office/drawing/2014/main" xmlns="" id="{619753CE-5CCB-5A42-C7A7-A08BF5B56BCC}"/>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6">
              <a:extLst>
                <a:ext uri="{FF2B5EF4-FFF2-40B4-BE49-F238E27FC236}">
                  <a16:creationId xmlns:a16="http://schemas.microsoft.com/office/drawing/2014/main" xmlns="" id="{DCB15862-961B-D884-E42C-D76AE94DB0FF}"/>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7">
              <a:extLst>
                <a:ext uri="{FF2B5EF4-FFF2-40B4-BE49-F238E27FC236}">
                  <a16:creationId xmlns:a16="http://schemas.microsoft.com/office/drawing/2014/main" xmlns="" id="{E78EB27F-7F44-BD2F-DDE1-005DB671A95D}"/>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8">
              <a:extLst>
                <a:ext uri="{FF2B5EF4-FFF2-40B4-BE49-F238E27FC236}">
                  <a16:creationId xmlns:a16="http://schemas.microsoft.com/office/drawing/2014/main" xmlns="" id="{A0ADA2A3-258C-398B-2823-153CA6723C93}"/>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29">
              <a:extLst>
                <a:ext uri="{FF2B5EF4-FFF2-40B4-BE49-F238E27FC236}">
                  <a16:creationId xmlns:a16="http://schemas.microsoft.com/office/drawing/2014/main" xmlns="" id="{B8FDAFA9-4791-D642-349E-F6C0BAFFB3FC}"/>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30">
              <a:extLst>
                <a:ext uri="{FF2B5EF4-FFF2-40B4-BE49-F238E27FC236}">
                  <a16:creationId xmlns:a16="http://schemas.microsoft.com/office/drawing/2014/main" xmlns="" id="{69E62C1A-FC33-5AD4-FDD0-2B7685A98914}"/>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31">
              <a:extLst>
                <a:ext uri="{FF2B5EF4-FFF2-40B4-BE49-F238E27FC236}">
                  <a16:creationId xmlns:a16="http://schemas.microsoft.com/office/drawing/2014/main" xmlns="" id="{7B4C5759-6970-7E90-D09A-006E19FB2DDF}"/>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199">
              <a:extLst>
                <a:ext uri="{FF2B5EF4-FFF2-40B4-BE49-F238E27FC236}">
                  <a16:creationId xmlns:a16="http://schemas.microsoft.com/office/drawing/2014/main" xmlns="" id="{346DF1D0-C4D3-7D65-D091-1708D17A8D96}"/>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5" name="Shape 33">
              <a:extLst>
                <a:ext uri="{FF2B5EF4-FFF2-40B4-BE49-F238E27FC236}">
                  <a16:creationId xmlns:a16="http://schemas.microsoft.com/office/drawing/2014/main" xmlns="" id="{6DC8C06E-7E2D-7F8C-F40B-2E3792A5F60F}"/>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6" name="Shape 34">
              <a:extLst>
                <a:ext uri="{FF2B5EF4-FFF2-40B4-BE49-F238E27FC236}">
                  <a16:creationId xmlns:a16="http://schemas.microsoft.com/office/drawing/2014/main" xmlns="" id="{4F575656-CA2C-EE47-27E8-9496F7FE706C}"/>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200">
              <a:extLst>
                <a:ext uri="{FF2B5EF4-FFF2-40B4-BE49-F238E27FC236}">
                  <a16:creationId xmlns:a16="http://schemas.microsoft.com/office/drawing/2014/main" xmlns="" id="{E497A0DC-1D61-2076-7380-A9A56CFB97DE}"/>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6">
              <a:extLst>
                <a:ext uri="{FF2B5EF4-FFF2-40B4-BE49-F238E27FC236}">
                  <a16:creationId xmlns:a16="http://schemas.microsoft.com/office/drawing/2014/main" xmlns="" id="{C42B8F8F-FF6D-20C1-DD1C-3ED69DC83A15}"/>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37">
              <a:extLst>
                <a:ext uri="{FF2B5EF4-FFF2-40B4-BE49-F238E27FC236}">
                  <a16:creationId xmlns:a16="http://schemas.microsoft.com/office/drawing/2014/main" xmlns="" id="{F0DF8C2A-F993-3776-3144-7E7D83090A84}"/>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38">
              <a:extLst>
                <a:ext uri="{FF2B5EF4-FFF2-40B4-BE49-F238E27FC236}">
                  <a16:creationId xmlns:a16="http://schemas.microsoft.com/office/drawing/2014/main" xmlns="" id="{718EA563-4FCE-D647-8880-477466988B45}"/>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1" name="Shape 39">
              <a:extLst>
                <a:ext uri="{FF2B5EF4-FFF2-40B4-BE49-F238E27FC236}">
                  <a16:creationId xmlns:a16="http://schemas.microsoft.com/office/drawing/2014/main" xmlns="" id="{013CCD89-F7FB-7DA9-57D9-38E952A1FA27}"/>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0">
              <a:extLst>
                <a:ext uri="{FF2B5EF4-FFF2-40B4-BE49-F238E27FC236}">
                  <a16:creationId xmlns:a16="http://schemas.microsoft.com/office/drawing/2014/main" xmlns="" id="{F89E4400-DEED-F4F6-712E-E01F7CDABB4E}"/>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1">
              <a:extLst>
                <a:ext uri="{FF2B5EF4-FFF2-40B4-BE49-F238E27FC236}">
                  <a16:creationId xmlns:a16="http://schemas.microsoft.com/office/drawing/2014/main" xmlns="" id="{45F60365-BCEA-024C-24F3-8812E358AE66}"/>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2">
              <a:extLst>
                <a:ext uri="{FF2B5EF4-FFF2-40B4-BE49-F238E27FC236}">
                  <a16:creationId xmlns:a16="http://schemas.microsoft.com/office/drawing/2014/main" xmlns="" id="{420D90F6-6548-72D6-BAEE-7E7F9130437A}"/>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3">
              <a:extLst>
                <a:ext uri="{FF2B5EF4-FFF2-40B4-BE49-F238E27FC236}">
                  <a16:creationId xmlns:a16="http://schemas.microsoft.com/office/drawing/2014/main" xmlns="" id="{12C64C9D-9AD7-2C4C-F5F2-D6CB66273D56}"/>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4">
              <a:extLst>
                <a:ext uri="{FF2B5EF4-FFF2-40B4-BE49-F238E27FC236}">
                  <a16:creationId xmlns:a16="http://schemas.microsoft.com/office/drawing/2014/main" xmlns="" id="{D0C7211C-E571-CF9A-B287-413DE05F8B81}"/>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7" name="Shape 45">
              <a:extLst>
                <a:ext uri="{FF2B5EF4-FFF2-40B4-BE49-F238E27FC236}">
                  <a16:creationId xmlns:a16="http://schemas.microsoft.com/office/drawing/2014/main" xmlns="" id="{6CD4D07E-49C5-3C46-6CB4-DFF5183840B4}"/>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498161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711611" y="781866"/>
            <a:ext cx="6953314" cy="1152888"/>
          </a:xfrm>
          <a:prstGeom prst="rect">
            <a:avLst/>
          </a:prstGeom>
          <a:ln w="3175">
            <a:miter lim="400000"/>
          </a:ln>
          <a:extLst>
            <a:ext uri="{C572A759-6A51-4108-AA02-DFA0A04FC94B}">
              <ma14:wrappingTextBoxFlag xmlns="" xmlns:ma14="http://schemas.microsoft.com/office/mac/drawingml/2011/main" val="1"/>
            </a:ext>
          </a:extLst>
        </p:spPr>
        <p:txBody>
          <a:bodyPr wrap="square" lIns="13688" tIns="13688" rIns="13688" bIns="13688" anchor="ctr">
            <a:spAutoFit/>
          </a:bodyPr>
          <a:lstStyle/>
          <a:p>
            <a:pPr defTabSz="346505">
              <a:defRPr sz="1800"/>
            </a:pPr>
            <a:r>
              <a:rPr lang="el-GR" sz="2812" dirty="0">
                <a:solidFill>
                  <a:srgbClr val="53585F"/>
                </a:solidFill>
                <a:latin typeface="Gotham Book" charset="0"/>
                <a:ea typeface="Gotham Book" charset="0"/>
                <a:cs typeface="Gotham Book" charset="0"/>
                <a:sym typeface="Proxima Nova Light"/>
              </a:rPr>
              <a:t>Ηλεκτρικοί Πίνακες</a:t>
            </a:r>
          </a:p>
          <a:p>
            <a:pPr defTabSz="346505">
              <a:defRPr sz="1800"/>
            </a:pPr>
            <a:r>
              <a:rPr lang="el-GR" sz="2250" dirty="0">
                <a:solidFill>
                  <a:srgbClr val="53585F"/>
                </a:solidFill>
                <a:latin typeface="Gotham Book" charset="0"/>
                <a:ea typeface="Gotham Book" charset="0"/>
                <a:cs typeface="Gotham Book" charset="0"/>
                <a:sym typeface="Proxima Nova Light"/>
              </a:rPr>
              <a:t>ΕΒΓΑ – ΜΠΗΖΙΟΣ – ΟΜΗΡΟΣ – ΕΞΑΡΧΟΣ</a:t>
            </a:r>
          </a:p>
          <a:p>
            <a:pPr defTabSz="346505">
              <a:defRPr sz="1800"/>
            </a:pPr>
            <a:r>
              <a:rPr lang="el-GR" sz="2250" dirty="0">
                <a:solidFill>
                  <a:srgbClr val="53585F"/>
                </a:solidFill>
                <a:latin typeface="Gotham Book" charset="0"/>
                <a:ea typeface="Gotham Book" charset="0"/>
                <a:cs typeface="Gotham Book" charset="0"/>
                <a:sym typeface="Proxima Nova Light"/>
              </a:rPr>
              <a:t>ΜΠΗΤΡΟΣ ΜΕΤΑΛΛΟΥΡΓΙΚΗ</a:t>
            </a:r>
            <a:endParaRPr lang="en-US" sz="2250" dirty="0">
              <a:solidFill>
                <a:srgbClr val="53585F"/>
              </a:solidFill>
              <a:latin typeface="Gotham Book" charset="0"/>
              <a:ea typeface="Gotham Book" charset="0"/>
              <a:cs typeface="Gotham Book" charset="0"/>
              <a:sym typeface="Proxima Nova Light"/>
            </a:endParaRPr>
          </a:p>
        </p:txBody>
      </p:sp>
      <p:sp>
        <p:nvSpPr>
          <p:cNvPr id="8" name="Rectangle 7"/>
          <p:cNvSpPr/>
          <p:nvPr/>
        </p:nvSpPr>
        <p:spPr>
          <a:xfrm>
            <a:off x="5458275" y="3677378"/>
            <a:ext cx="91442"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9" name="Rectangle 8"/>
          <p:cNvSpPr/>
          <p:nvPr/>
        </p:nvSpPr>
        <p:spPr>
          <a:xfrm rot="16200000">
            <a:off x="7427922" y="3576711"/>
            <a:ext cx="84156"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pic>
        <p:nvPicPr>
          <p:cNvPr id="3" name="Εικόνα 3">
            <a:extLst>
              <a:ext uri="{FF2B5EF4-FFF2-40B4-BE49-F238E27FC236}">
                <a16:creationId xmlns:a16="http://schemas.microsoft.com/office/drawing/2014/main" xmlns="" id="{C3CE6AFA-B9B6-461B-B2C1-988BDDAF6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9344" y="1986023"/>
            <a:ext cx="5273158" cy="3954868"/>
          </a:xfrm>
          <a:prstGeom prst="rect">
            <a:avLst/>
          </a:prstGeom>
        </p:spPr>
      </p:pic>
      <p:grpSp>
        <p:nvGrpSpPr>
          <p:cNvPr id="4" name="Group 3">
            <a:extLst>
              <a:ext uri="{FF2B5EF4-FFF2-40B4-BE49-F238E27FC236}">
                <a16:creationId xmlns:a16="http://schemas.microsoft.com/office/drawing/2014/main" xmlns="" id="{50AE28A3-1D9B-D42A-C5EF-92A29BA37B08}"/>
              </a:ext>
            </a:extLst>
          </p:cNvPr>
          <p:cNvGrpSpPr/>
          <p:nvPr/>
        </p:nvGrpSpPr>
        <p:grpSpPr>
          <a:xfrm>
            <a:off x="-13361" y="-2120"/>
            <a:ext cx="1424090" cy="730598"/>
            <a:chOff x="0" y="0"/>
            <a:chExt cx="3848100" cy="2247900"/>
          </a:xfrm>
        </p:grpSpPr>
        <p:sp>
          <p:nvSpPr>
            <p:cNvPr id="5" name="Shape 194">
              <a:extLst>
                <a:ext uri="{FF2B5EF4-FFF2-40B4-BE49-F238E27FC236}">
                  <a16:creationId xmlns:a16="http://schemas.microsoft.com/office/drawing/2014/main" xmlns="" id="{FE1E597B-BA17-B074-AFD6-7696D4704D5B}"/>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5BD40D05-2A94-6BEA-BE96-530F6DB66AF5}"/>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180BE600-3D51-EBF0-40CF-8F909A68AC52}"/>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9">
              <a:extLst>
                <a:ext uri="{FF2B5EF4-FFF2-40B4-BE49-F238E27FC236}">
                  <a16:creationId xmlns:a16="http://schemas.microsoft.com/office/drawing/2014/main" xmlns="" id="{2A6CA547-9033-2D36-D08C-0CF1B5F56E73}"/>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0">
              <a:extLst>
                <a:ext uri="{FF2B5EF4-FFF2-40B4-BE49-F238E27FC236}">
                  <a16:creationId xmlns:a16="http://schemas.microsoft.com/office/drawing/2014/main" xmlns="" id="{6552C7B1-73A3-9160-553A-BC100AC36491}"/>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1">
              <a:extLst>
                <a:ext uri="{FF2B5EF4-FFF2-40B4-BE49-F238E27FC236}">
                  <a16:creationId xmlns:a16="http://schemas.microsoft.com/office/drawing/2014/main" xmlns="" id="{82DFE376-144A-116E-97BC-87FA264C975E}"/>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2">
              <a:extLst>
                <a:ext uri="{FF2B5EF4-FFF2-40B4-BE49-F238E27FC236}">
                  <a16:creationId xmlns:a16="http://schemas.microsoft.com/office/drawing/2014/main" xmlns="" id="{805C8E77-1014-5732-572F-F6F4F590E814}"/>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3">
              <a:extLst>
                <a:ext uri="{FF2B5EF4-FFF2-40B4-BE49-F238E27FC236}">
                  <a16:creationId xmlns:a16="http://schemas.microsoft.com/office/drawing/2014/main" xmlns="" id="{E61D978A-F0A4-D9B0-5704-043171DC581E}"/>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5" name="Shape 14">
              <a:extLst>
                <a:ext uri="{FF2B5EF4-FFF2-40B4-BE49-F238E27FC236}">
                  <a16:creationId xmlns:a16="http://schemas.microsoft.com/office/drawing/2014/main" xmlns="" id="{797C30E2-2007-B4E3-D393-96269D5BFE7A}"/>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96">
              <a:extLst>
                <a:ext uri="{FF2B5EF4-FFF2-40B4-BE49-F238E27FC236}">
                  <a16:creationId xmlns:a16="http://schemas.microsoft.com/office/drawing/2014/main" xmlns="" id="{FB5B4DC0-6770-033D-B511-EB34F8837931}"/>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6">
              <a:extLst>
                <a:ext uri="{FF2B5EF4-FFF2-40B4-BE49-F238E27FC236}">
                  <a16:creationId xmlns:a16="http://schemas.microsoft.com/office/drawing/2014/main" xmlns="" id="{E759C28B-1155-D311-AD58-827860CE6C90}"/>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7">
              <a:extLst>
                <a:ext uri="{FF2B5EF4-FFF2-40B4-BE49-F238E27FC236}">
                  <a16:creationId xmlns:a16="http://schemas.microsoft.com/office/drawing/2014/main" xmlns="" id="{DA714AC9-08FB-096E-17C9-0E7C17408969}"/>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8">
              <a:extLst>
                <a:ext uri="{FF2B5EF4-FFF2-40B4-BE49-F238E27FC236}">
                  <a16:creationId xmlns:a16="http://schemas.microsoft.com/office/drawing/2014/main" xmlns="" id="{8785A0DD-5C88-889E-8B8D-26C8E10ED705}"/>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97">
              <a:extLst>
                <a:ext uri="{FF2B5EF4-FFF2-40B4-BE49-F238E27FC236}">
                  <a16:creationId xmlns:a16="http://schemas.microsoft.com/office/drawing/2014/main" xmlns="" id="{A532071E-D995-DB3C-17CF-E678A594ED54}"/>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0">
              <a:extLst>
                <a:ext uri="{FF2B5EF4-FFF2-40B4-BE49-F238E27FC236}">
                  <a16:creationId xmlns:a16="http://schemas.microsoft.com/office/drawing/2014/main" xmlns="" id="{F6738278-5DBE-CCE8-DA1F-10B5DF9898BC}"/>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1">
              <a:extLst>
                <a:ext uri="{FF2B5EF4-FFF2-40B4-BE49-F238E27FC236}">
                  <a16:creationId xmlns:a16="http://schemas.microsoft.com/office/drawing/2014/main" xmlns="" id="{95701DBB-B090-894A-4CAD-1DC4F66D75C8}"/>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98">
              <a:extLst>
                <a:ext uri="{FF2B5EF4-FFF2-40B4-BE49-F238E27FC236}">
                  <a16:creationId xmlns:a16="http://schemas.microsoft.com/office/drawing/2014/main" xmlns="" id="{8C2418BA-1054-AFB5-9763-34E1590E74B2}"/>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3">
              <a:extLst>
                <a:ext uri="{FF2B5EF4-FFF2-40B4-BE49-F238E27FC236}">
                  <a16:creationId xmlns:a16="http://schemas.microsoft.com/office/drawing/2014/main" xmlns="" id="{466B5051-4D1D-80CF-AD81-B1F032CA3FD9}"/>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4">
              <a:extLst>
                <a:ext uri="{FF2B5EF4-FFF2-40B4-BE49-F238E27FC236}">
                  <a16:creationId xmlns:a16="http://schemas.microsoft.com/office/drawing/2014/main" xmlns="" id="{F24DD108-C30A-69E8-B858-E8C88C5AC6CA}"/>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5">
              <a:extLst>
                <a:ext uri="{FF2B5EF4-FFF2-40B4-BE49-F238E27FC236}">
                  <a16:creationId xmlns:a16="http://schemas.microsoft.com/office/drawing/2014/main" xmlns="" id="{D0A41579-D70F-5C6C-7D6C-9578009B460E}"/>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6">
              <a:extLst>
                <a:ext uri="{FF2B5EF4-FFF2-40B4-BE49-F238E27FC236}">
                  <a16:creationId xmlns:a16="http://schemas.microsoft.com/office/drawing/2014/main" xmlns="" id="{D32D74E3-C533-E49A-F723-2B4F9620FBBC}"/>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7">
              <a:extLst>
                <a:ext uri="{FF2B5EF4-FFF2-40B4-BE49-F238E27FC236}">
                  <a16:creationId xmlns:a16="http://schemas.microsoft.com/office/drawing/2014/main" xmlns="" id="{51C87322-9CA8-64BC-BAAC-11C7BE95873F}"/>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8">
              <a:extLst>
                <a:ext uri="{FF2B5EF4-FFF2-40B4-BE49-F238E27FC236}">
                  <a16:creationId xmlns:a16="http://schemas.microsoft.com/office/drawing/2014/main" xmlns="" id="{A47A14BE-9ABA-2A2D-80AA-FAB13047CC0B}"/>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9">
              <a:extLst>
                <a:ext uri="{FF2B5EF4-FFF2-40B4-BE49-F238E27FC236}">
                  <a16:creationId xmlns:a16="http://schemas.microsoft.com/office/drawing/2014/main" xmlns="" id="{D7F460A5-B2BF-C2AD-87B9-97EA15FBDC42}"/>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0">
              <a:extLst>
                <a:ext uri="{FF2B5EF4-FFF2-40B4-BE49-F238E27FC236}">
                  <a16:creationId xmlns:a16="http://schemas.microsoft.com/office/drawing/2014/main" xmlns="" id="{3FECD134-1571-C76F-A18A-4F7A9D002EAD}"/>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31">
              <a:extLst>
                <a:ext uri="{FF2B5EF4-FFF2-40B4-BE49-F238E27FC236}">
                  <a16:creationId xmlns:a16="http://schemas.microsoft.com/office/drawing/2014/main" xmlns="" id="{E4DB1E10-BB2D-9B9E-4554-444DBAEAB690}"/>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199">
              <a:extLst>
                <a:ext uri="{FF2B5EF4-FFF2-40B4-BE49-F238E27FC236}">
                  <a16:creationId xmlns:a16="http://schemas.microsoft.com/office/drawing/2014/main" xmlns="" id="{03F5E5A5-5F24-925C-18DB-D33DD5721F4A}"/>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4" name="Shape 33">
              <a:extLst>
                <a:ext uri="{FF2B5EF4-FFF2-40B4-BE49-F238E27FC236}">
                  <a16:creationId xmlns:a16="http://schemas.microsoft.com/office/drawing/2014/main" xmlns="" id="{FCE54FA7-E016-07A0-E1DE-BA15BD5FDA69}"/>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5" name="Shape 34">
              <a:extLst>
                <a:ext uri="{FF2B5EF4-FFF2-40B4-BE49-F238E27FC236}">
                  <a16:creationId xmlns:a16="http://schemas.microsoft.com/office/drawing/2014/main" xmlns="" id="{E0FDB414-47FA-546F-2708-468EAA72DE2D}"/>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200">
              <a:extLst>
                <a:ext uri="{FF2B5EF4-FFF2-40B4-BE49-F238E27FC236}">
                  <a16:creationId xmlns:a16="http://schemas.microsoft.com/office/drawing/2014/main" xmlns="" id="{E76430A6-670B-9DFB-0F59-380B2E45DE2A}"/>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6">
              <a:extLst>
                <a:ext uri="{FF2B5EF4-FFF2-40B4-BE49-F238E27FC236}">
                  <a16:creationId xmlns:a16="http://schemas.microsoft.com/office/drawing/2014/main" xmlns="" id="{95954A47-24F1-1070-8826-BFF018362076}"/>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7">
              <a:extLst>
                <a:ext uri="{FF2B5EF4-FFF2-40B4-BE49-F238E27FC236}">
                  <a16:creationId xmlns:a16="http://schemas.microsoft.com/office/drawing/2014/main" xmlns="" id="{397FD55D-BBB0-7089-0588-F3B926AB7483}"/>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38">
              <a:extLst>
                <a:ext uri="{FF2B5EF4-FFF2-40B4-BE49-F238E27FC236}">
                  <a16:creationId xmlns:a16="http://schemas.microsoft.com/office/drawing/2014/main" xmlns="" id="{CE019B32-0D05-906D-673C-952E09CFB55A}"/>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0" name="Shape 39">
              <a:extLst>
                <a:ext uri="{FF2B5EF4-FFF2-40B4-BE49-F238E27FC236}">
                  <a16:creationId xmlns:a16="http://schemas.microsoft.com/office/drawing/2014/main" xmlns="" id="{552698EC-779E-452F-5F37-A74B1A994855}"/>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0">
              <a:extLst>
                <a:ext uri="{FF2B5EF4-FFF2-40B4-BE49-F238E27FC236}">
                  <a16:creationId xmlns:a16="http://schemas.microsoft.com/office/drawing/2014/main" xmlns="" id="{D510149C-D17B-1DDA-CB96-0BCF09767F09}"/>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1">
              <a:extLst>
                <a:ext uri="{FF2B5EF4-FFF2-40B4-BE49-F238E27FC236}">
                  <a16:creationId xmlns:a16="http://schemas.microsoft.com/office/drawing/2014/main" xmlns="" id="{96395F0F-BA96-7D85-5120-8A73EFD806E8}"/>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2">
              <a:extLst>
                <a:ext uri="{FF2B5EF4-FFF2-40B4-BE49-F238E27FC236}">
                  <a16:creationId xmlns:a16="http://schemas.microsoft.com/office/drawing/2014/main" xmlns="" id="{400846EE-2828-E5D1-4C45-4CA42FD2AEDF}"/>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3">
              <a:extLst>
                <a:ext uri="{FF2B5EF4-FFF2-40B4-BE49-F238E27FC236}">
                  <a16:creationId xmlns:a16="http://schemas.microsoft.com/office/drawing/2014/main" xmlns="" id="{62DE3B04-0D71-BD2E-D366-318537978490}"/>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4">
              <a:extLst>
                <a:ext uri="{FF2B5EF4-FFF2-40B4-BE49-F238E27FC236}">
                  <a16:creationId xmlns:a16="http://schemas.microsoft.com/office/drawing/2014/main" xmlns="" id="{7EA96B46-9F8A-51ED-0E8D-8F3ABBC8D770}"/>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5">
              <a:extLst>
                <a:ext uri="{FF2B5EF4-FFF2-40B4-BE49-F238E27FC236}">
                  <a16:creationId xmlns:a16="http://schemas.microsoft.com/office/drawing/2014/main" xmlns="" id="{BAF8A374-70F0-E971-3FDD-30BB7CDD8975}"/>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3177969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689681" y="785502"/>
            <a:ext cx="4162997" cy="660539"/>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80000"/>
              </a:lnSpc>
              <a:defRPr sz="1800"/>
            </a:pPr>
            <a:r>
              <a:rPr lang="el-GR" sz="2531" dirty="0">
                <a:solidFill>
                  <a:srgbClr val="53585F"/>
                </a:solidFill>
                <a:latin typeface="Proxima Nova Semibold"/>
                <a:ea typeface="Gotham Book" charset="0"/>
                <a:cs typeface="Gotham Book" charset="0"/>
                <a:sym typeface="Proxima Nova Light"/>
              </a:rPr>
              <a:t>Αυτόνομο Σύστημα</a:t>
            </a:r>
            <a:r>
              <a:rPr lang="en-US" sz="2531" dirty="0">
                <a:solidFill>
                  <a:srgbClr val="53585F"/>
                </a:solidFill>
                <a:latin typeface="Proxima Nova Semibold"/>
                <a:ea typeface="Gotham Book" charset="0"/>
                <a:cs typeface="Gotham Book" charset="0"/>
                <a:sym typeface="Proxima Nova Light"/>
              </a:rPr>
              <a:t>: </a:t>
            </a:r>
            <a:r>
              <a:rPr lang="en-US" sz="2531" b="1" dirty="0">
                <a:solidFill>
                  <a:srgbClr val="53585F"/>
                </a:solidFill>
                <a:latin typeface="Proxima Nova Semibold"/>
                <a:ea typeface="Gotham Book" charset="0"/>
                <a:cs typeface="Gotham Book" charset="0"/>
                <a:sym typeface="Proxima Nova Light"/>
              </a:rPr>
              <a:t>BTA</a:t>
            </a:r>
          </a:p>
          <a:p>
            <a:pPr defTabSz="469009">
              <a:lnSpc>
                <a:spcPct val="80000"/>
              </a:lnSpc>
              <a:defRPr sz="1800"/>
            </a:pPr>
            <a:r>
              <a:rPr lang="en-US" sz="2531" dirty="0">
                <a:solidFill>
                  <a:srgbClr val="53585F"/>
                </a:solidFill>
                <a:latin typeface="Proxima Nova Semibold"/>
                <a:ea typeface="Gotham Book" charset="0"/>
                <a:cs typeface="Gotham Book" charset="0"/>
                <a:sym typeface="Proxima Nova Light"/>
              </a:rPr>
              <a:t>(</a:t>
            </a:r>
            <a:r>
              <a:rPr lang="el-GR" sz="2531" dirty="0">
                <a:solidFill>
                  <a:srgbClr val="53585F"/>
                </a:solidFill>
                <a:latin typeface="Proxima Nova Semibold"/>
                <a:ea typeface="Gotham Book" charset="0"/>
                <a:cs typeface="Gotham Book" charset="0"/>
                <a:sym typeface="Proxima Nova Light"/>
              </a:rPr>
              <a:t>Θερμικός Ενεργοποιητής</a:t>
            </a:r>
            <a:r>
              <a:rPr lang="en-US" sz="2531" dirty="0">
                <a:solidFill>
                  <a:srgbClr val="53585F"/>
                </a:solidFill>
                <a:latin typeface="Proxima Nova Semibold"/>
                <a:ea typeface="Gotham Book" charset="0"/>
                <a:cs typeface="Gotham Book" charset="0"/>
                <a:sym typeface="Proxima Nova Light"/>
              </a:rPr>
              <a:t>)</a:t>
            </a:r>
          </a:p>
        </p:txBody>
      </p:sp>
      <p:sp>
        <p:nvSpPr>
          <p:cNvPr id="5" name="Shape 44"/>
          <p:cNvSpPr/>
          <p:nvPr/>
        </p:nvSpPr>
        <p:spPr>
          <a:xfrm>
            <a:off x="2330486" y="4761555"/>
            <a:ext cx="3979827" cy="1288019"/>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469009">
              <a:lnSpc>
                <a:spcPct val="120000"/>
              </a:lnSpc>
              <a:defRPr sz="1800"/>
            </a:pPr>
            <a:r>
              <a:rPr lang="el-GR" sz="1693" b="1" u="sng" dirty="0">
                <a:solidFill>
                  <a:srgbClr val="53585F"/>
                </a:solidFill>
                <a:latin typeface="Gotham Book" charset="0"/>
                <a:ea typeface="Gotham Book" charset="0"/>
                <a:cs typeface="Gotham Book" charset="0"/>
                <a:sym typeface="Proxima Nova"/>
              </a:rPr>
              <a:t>Που χρησιμοποιείται</a:t>
            </a:r>
            <a:r>
              <a:rPr lang="en-US" sz="1693" b="1" u="sng" dirty="0">
                <a:solidFill>
                  <a:srgbClr val="53585F"/>
                </a:solidFill>
                <a:latin typeface="Gotham Book" charset="0"/>
                <a:ea typeface="Gotham Book" charset="0"/>
                <a:cs typeface="Gotham Book" charset="0"/>
                <a:sym typeface="Proxima Nova"/>
              </a:rPr>
              <a:t>;</a:t>
            </a:r>
          </a:p>
          <a:p>
            <a:pPr marL="290324" indent="-290324" defTabSz="469009">
              <a:lnSpc>
                <a:spcPct val="120000"/>
              </a:lnSpc>
              <a:buFont typeface="Wingdings" panose="05000000000000000000" pitchFamily="2" charset="2"/>
              <a:buChar char="§"/>
              <a:defRPr sz="1800"/>
            </a:pPr>
            <a:r>
              <a:rPr lang="el-GR" sz="1693" dirty="0">
                <a:solidFill>
                  <a:srgbClr val="53585F"/>
                </a:solidFill>
                <a:latin typeface="Gotham Book" charset="0"/>
                <a:ea typeface="Gotham Book" charset="0"/>
                <a:cs typeface="Gotham Book" charset="0"/>
                <a:sym typeface="Proxima Nova"/>
              </a:rPr>
              <a:t>Οποιοσδήποτε χώρος που δύναται να προστατευτεί με </a:t>
            </a:r>
            <a:r>
              <a:rPr lang="el-GR" sz="1693" b="1" u="sng" dirty="0">
                <a:solidFill>
                  <a:srgbClr val="53585F"/>
                </a:solidFill>
                <a:latin typeface="Gotham Book" charset="0"/>
                <a:ea typeface="Gotham Book" charset="0"/>
                <a:cs typeface="Gotham Book" charset="0"/>
                <a:sym typeface="Proxima Nova"/>
              </a:rPr>
              <a:t>μια (1) μόνο</a:t>
            </a:r>
            <a:r>
              <a:rPr lang="el-GR" sz="1693" b="1" dirty="0">
                <a:solidFill>
                  <a:srgbClr val="53585F"/>
                </a:solidFill>
                <a:latin typeface="Gotham Book" charset="0"/>
                <a:ea typeface="Gotham Book" charset="0"/>
                <a:cs typeface="Gotham Book" charset="0"/>
                <a:sym typeface="Proxima Nova"/>
              </a:rPr>
              <a:t> </a:t>
            </a:r>
            <a:r>
              <a:rPr lang="el-GR" sz="1693" dirty="0">
                <a:solidFill>
                  <a:srgbClr val="53585F"/>
                </a:solidFill>
                <a:latin typeface="Gotham Book" charset="0"/>
                <a:ea typeface="Gotham Book" charset="0"/>
                <a:cs typeface="Gotham Book" charset="0"/>
                <a:sym typeface="Proxima Nova"/>
              </a:rPr>
              <a:t>γεννήτρια</a:t>
            </a:r>
            <a:endParaRPr lang="en-US" sz="1693" dirty="0">
              <a:solidFill>
                <a:srgbClr val="53585F"/>
              </a:solidFill>
              <a:latin typeface="Gotham Book" charset="0"/>
              <a:ea typeface="Gotham Book" charset="0"/>
              <a:cs typeface="Gotham Book" charset="0"/>
              <a:sym typeface="Proxima Nova"/>
            </a:endParaRPr>
          </a:p>
        </p:txBody>
      </p:sp>
      <p:graphicFrame>
        <p:nvGraphicFramePr>
          <p:cNvPr id="8" name="Table 7"/>
          <p:cNvGraphicFramePr>
            <a:graphicFrameLocks noGrp="1"/>
          </p:cNvGraphicFramePr>
          <p:nvPr>
            <p:extLst/>
          </p:nvPr>
        </p:nvGraphicFramePr>
        <p:xfrm>
          <a:off x="2330487" y="2007182"/>
          <a:ext cx="4162997" cy="2442215"/>
        </p:xfrm>
        <a:graphic>
          <a:graphicData uri="http://schemas.openxmlformats.org/drawingml/2006/table">
            <a:tbl>
              <a:tblPr firstRow="1" bandRow="1">
                <a:tableStyleId>{5C22544A-7EE6-4342-B048-85BDC9FD1C3A}</a:tableStyleId>
              </a:tblPr>
              <a:tblGrid>
                <a:gridCol w="1738474">
                  <a:extLst>
                    <a:ext uri="{9D8B030D-6E8A-4147-A177-3AD203B41FA5}">
                      <a16:colId xmlns:a16="http://schemas.microsoft.com/office/drawing/2014/main" xmlns="" val="20000"/>
                    </a:ext>
                  </a:extLst>
                </a:gridCol>
                <a:gridCol w="2424523">
                  <a:extLst>
                    <a:ext uri="{9D8B030D-6E8A-4147-A177-3AD203B41FA5}">
                      <a16:colId xmlns:a16="http://schemas.microsoft.com/office/drawing/2014/main" xmlns="" val="20001"/>
                    </a:ext>
                  </a:extLst>
                </a:gridCol>
              </a:tblGrid>
              <a:tr h="326698">
                <a:tc>
                  <a:txBody>
                    <a:bodyPr/>
                    <a:lstStyle/>
                    <a:p>
                      <a:r>
                        <a:rPr lang="el-GR" sz="1300" dirty="0">
                          <a:latin typeface="Proxima Nova"/>
                        </a:rPr>
                        <a:t>Μοντέλο</a:t>
                      </a:r>
                      <a:endParaRPr lang="en-GB" sz="1300" dirty="0">
                        <a:latin typeface="Proxima Nova"/>
                      </a:endParaRPr>
                    </a:p>
                  </a:txBody>
                  <a:tcPr marL="77421" marR="77421" marT="38711" marB="38711">
                    <a:solidFill>
                      <a:schemeClr val="bg2">
                        <a:lumMod val="50000"/>
                      </a:schemeClr>
                    </a:solidFill>
                  </a:tcPr>
                </a:tc>
                <a:tc>
                  <a:txBody>
                    <a:bodyPr/>
                    <a:lstStyle/>
                    <a:p>
                      <a:r>
                        <a:rPr lang="en-US" sz="1300" dirty="0">
                          <a:latin typeface="Proxima Nova"/>
                        </a:rPr>
                        <a:t>BTA</a:t>
                      </a:r>
                    </a:p>
                  </a:txBody>
                  <a:tcPr marL="77421" marR="77421" marT="38711" marB="38711">
                    <a:solidFill>
                      <a:schemeClr val="bg2">
                        <a:lumMod val="50000"/>
                      </a:schemeClr>
                    </a:solidFill>
                  </a:tcPr>
                </a:tc>
                <a:extLst>
                  <a:ext uri="{0D108BD9-81ED-4DB2-BD59-A6C34878D82A}">
                    <a16:rowId xmlns:a16="http://schemas.microsoft.com/office/drawing/2014/main" xmlns="" val="10000"/>
                  </a:ext>
                </a:extLst>
              </a:tr>
              <a:tr h="688212">
                <a:tc>
                  <a:txBody>
                    <a:bodyPr/>
                    <a:lstStyle/>
                    <a:p>
                      <a:r>
                        <a:rPr lang="el-GR" sz="1300" dirty="0">
                          <a:solidFill>
                            <a:schemeClr val="bg2">
                              <a:lumMod val="25000"/>
                            </a:schemeClr>
                          </a:solidFill>
                          <a:latin typeface="Proxima Nova"/>
                        </a:rPr>
                        <a:t>Επιλογές Θερμοκρασίας Πυρανίχνευσης</a:t>
                      </a:r>
                      <a:endParaRPr lang="en-US" sz="1300" dirty="0">
                        <a:solidFill>
                          <a:schemeClr val="bg2">
                            <a:lumMod val="25000"/>
                          </a:schemeClr>
                        </a:solidFill>
                        <a:latin typeface="Proxima Nova"/>
                      </a:endParaRPr>
                    </a:p>
                  </a:txBody>
                  <a:tcPr marL="77421" marR="77421" marT="38711" marB="38711">
                    <a:solidFill>
                      <a:schemeClr val="bg2">
                        <a:lumMod val="90000"/>
                      </a:schemeClr>
                    </a:solidFill>
                  </a:tcPr>
                </a:tc>
                <a:tc>
                  <a:txBody>
                    <a:bodyPr/>
                    <a:lstStyle/>
                    <a:p>
                      <a:r>
                        <a:rPr lang="fi-FI" sz="1300" dirty="0">
                          <a:solidFill>
                            <a:schemeClr val="bg2">
                              <a:lumMod val="25000"/>
                            </a:schemeClr>
                          </a:solidFill>
                          <a:latin typeface="Proxima Nova"/>
                        </a:rPr>
                        <a:t>57, 68, 79, 93, 141, 182 </a:t>
                      </a:r>
                      <a:r>
                        <a:rPr kumimoji="0" lang="en-GB" sz="1100" b="0" i="0" u="none" strike="noStrike" kern="0" cap="none" spc="0" normalizeH="0" baseline="30000" noProof="0" dirty="0">
                          <a:ln>
                            <a:noFill/>
                          </a:ln>
                          <a:solidFill>
                            <a:srgbClr val="000000"/>
                          </a:solidFill>
                          <a:effectLst/>
                          <a:uLnTx/>
                          <a:uFillTx/>
                          <a:latin typeface="+mn-lt"/>
                          <a:ea typeface="+mn-ea"/>
                          <a:cs typeface="+mn-cs"/>
                          <a:sym typeface="Helvetica Light"/>
                        </a:rPr>
                        <a:t>O</a:t>
                      </a:r>
                      <a:r>
                        <a:rPr kumimoji="0" lang="en-GB" sz="1300" b="0" i="0" u="none" strike="noStrike" kern="0" cap="none" spc="0" normalizeH="0" baseline="0" noProof="0" dirty="0">
                          <a:ln>
                            <a:noFill/>
                          </a:ln>
                          <a:solidFill>
                            <a:srgbClr val="DCDEE0">
                              <a:lumMod val="25000"/>
                            </a:srgbClr>
                          </a:solidFill>
                          <a:effectLst/>
                          <a:uLnTx/>
                          <a:uFillTx/>
                          <a:latin typeface="Proxima Nova"/>
                          <a:sym typeface="Helvetica Light"/>
                        </a:rPr>
                        <a:t>C</a:t>
                      </a:r>
                      <a:endParaRPr lang="fi-FI" sz="1300" dirty="0">
                        <a:solidFill>
                          <a:schemeClr val="bg2">
                            <a:lumMod val="25000"/>
                          </a:schemeClr>
                        </a:solidFill>
                        <a:latin typeface="Proxima Nova"/>
                      </a:endParaRPr>
                    </a:p>
                  </a:txBody>
                  <a:tcPr marL="77421" marR="77421" marT="38711" marB="38711">
                    <a:solidFill>
                      <a:schemeClr val="bg2">
                        <a:lumMod val="90000"/>
                      </a:schemeClr>
                    </a:solidFill>
                  </a:tcPr>
                </a:tc>
                <a:extLst>
                  <a:ext uri="{0D108BD9-81ED-4DB2-BD59-A6C34878D82A}">
                    <a16:rowId xmlns:a16="http://schemas.microsoft.com/office/drawing/2014/main" xmlns="" val="10001"/>
                  </a:ext>
                </a:extLst>
              </a:tr>
              <a:tr h="326698">
                <a:tc>
                  <a:txBody>
                    <a:bodyPr/>
                    <a:lstStyle/>
                    <a:p>
                      <a:r>
                        <a:rPr lang="el-GR" sz="1300" dirty="0">
                          <a:solidFill>
                            <a:schemeClr val="bg2">
                              <a:lumMod val="25000"/>
                            </a:schemeClr>
                          </a:solidFill>
                          <a:latin typeface="Proxima Nova"/>
                        </a:rPr>
                        <a:t>Πυρανίχνευση</a:t>
                      </a:r>
                      <a:endParaRPr lang="en-GB" sz="1300" dirty="0">
                        <a:solidFill>
                          <a:schemeClr val="bg2">
                            <a:lumMod val="25000"/>
                          </a:schemeClr>
                        </a:solidFill>
                        <a:latin typeface="Proxima Nova"/>
                      </a:endParaRPr>
                    </a:p>
                  </a:txBody>
                  <a:tcPr marL="77421" marR="77421" marT="38711" marB="38711"/>
                </a:tc>
                <a:tc>
                  <a:txBody>
                    <a:bodyPr/>
                    <a:lstStyle/>
                    <a:p>
                      <a:r>
                        <a:rPr lang="el-GR" sz="1300" dirty="0">
                          <a:latin typeface="Proxima Nova"/>
                        </a:rPr>
                        <a:t>Θερμική</a:t>
                      </a:r>
                      <a:endParaRPr lang="en-US" sz="1300" dirty="0">
                        <a:latin typeface="Proxima Nova"/>
                      </a:endParaRPr>
                    </a:p>
                  </a:txBody>
                  <a:tcPr marL="77421" marR="77421" marT="38711" marB="38711"/>
                </a:tc>
                <a:extLst>
                  <a:ext uri="{0D108BD9-81ED-4DB2-BD59-A6C34878D82A}">
                    <a16:rowId xmlns:a16="http://schemas.microsoft.com/office/drawing/2014/main" xmlns="" val="10002"/>
                  </a:ext>
                </a:extLst>
              </a:tr>
              <a:tr h="326698">
                <a:tc>
                  <a:txBody>
                    <a:bodyPr/>
                    <a:lstStyle/>
                    <a:p>
                      <a:r>
                        <a:rPr lang="el-GR" sz="1300" dirty="0">
                          <a:solidFill>
                            <a:schemeClr val="bg2">
                              <a:lumMod val="25000"/>
                            </a:schemeClr>
                          </a:solidFill>
                          <a:latin typeface="Proxima Nova"/>
                        </a:rPr>
                        <a:t>Εγκαθίσταται</a:t>
                      </a:r>
                      <a:endParaRPr lang="en-GB" sz="1300" dirty="0">
                        <a:solidFill>
                          <a:schemeClr val="bg2">
                            <a:lumMod val="25000"/>
                          </a:schemeClr>
                        </a:solidFill>
                        <a:latin typeface="Proxima Nova"/>
                      </a:endParaRPr>
                    </a:p>
                  </a:txBody>
                  <a:tcPr marL="77421" marR="77421" marT="38711" marB="38711">
                    <a:solidFill>
                      <a:schemeClr val="bg2">
                        <a:lumMod val="90000"/>
                      </a:schemeClr>
                    </a:solidFill>
                  </a:tcPr>
                </a:tc>
                <a:tc>
                  <a:txBody>
                    <a:bodyPr/>
                    <a:lstStyle/>
                    <a:p>
                      <a:r>
                        <a:rPr lang="el-GR" sz="1300" dirty="0">
                          <a:latin typeface="Proxima Nova"/>
                        </a:rPr>
                        <a:t>Πάνω στην Γεννήτρια</a:t>
                      </a:r>
                      <a:endParaRPr lang="en-US" sz="1300" dirty="0">
                        <a:latin typeface="Proxima Nova"/>
                      </a:endParaRPr>
                    </a:p>
                  </a:txBody>
                  <a:tcPr marL="77421" marR="77421" marT="38711" marB="38711">
                    <a:solidFill>
                      <a:schemeClr val="bg2">
                        <a:lumMod val="90000"/>
                      </a:schemeClr>
                    </a:solidFill>
                  </a:tcPr>
                </a:tc>
                <a:extLst>
                  <a:ext uri="{0D108BD9-81ED-4DB2-BD59-A6C34878D82A}">
                    <a16:rowId xmlns:a16="http://schemas.microsoft.com/office/drawing/2014/main" xmlns="" val="10003"/>
                  </a:ext>
                </a:extLst>
              </a:tr>
              <a:tr h="289294">
                <a:tc>
                  <a:txBody>
                    <a:bodyPr/>
                    <a:lstStyle/>
                    <a:p>
                      <a:r>
                        <a:rPr lang="el-GR" sz="1300" dirty="0" err="1">
                          <a:solidFill>
                            <a:schemeClr val="bg2">
                              <a:lumMod val="25000"/>
                            </a:schemeClr>
                          </a:solidFill>
                          <a:latin typeface="Proxima Nova"/>
                        </a:rPr>
                        <a:t>Αρ</a:t>
                      </a:r>
                      <a:r>
                        <a:rPr lang="el-GR" sz="1300" dirty="0">
                          <a:solidFill>
                            <a:schemeClr val="bg2">
                              <a:lumMod val="25000"/>
                            </a:schemeClr>
                          </a:solidFill>
                          <a:latin typeface="Proxima Nova"/>
                        </a:rPr>
                        <a:t>. Γεννητριών</a:t>
                      </a:r>
                      <a:endParaRPr lang="en-GB" sz="1300" dirty="0">
                        <a:solidFill>
                          <a:schemeClr val="bg2">
                            <a:lumMod val="25000"/>
                          </a:schemeClr>
                        </a:solidFill>
                        <a:latin typeface="Proxima Nova"/>
                      </a:endParaRPr>
                    </a:p>
                  </a:txBody>
                  <a:tcPr marL="77421" marR="77421" marT="38711" marB="38711"/>
                </a:tc>
                <a:tc>
                  <a:txBody>
                    <a:bodyPr/>
                    <a:lstStyle/>
                    <a:p>
                      <a:r>
                        <a:rPr lang="el-GR" sz="1300" dirty="0">
                          <a:solidFill>
                            <a:schemeClr val="bg2">
                              <a:lumMod val="25000"/>
                            </a:schemeClr>
                          </a:solidFill>
                          <a:latin typeface="Proxima Nova"/>
                        </a:rPr>
                        <a:t>1 για κάθε Γεννήτρια</a:t>
                      </a:r>
                      <a:endParaRPr lang="en-US" sz="1300" dirty="0">
                        <a:solidFill>
                          <a:schemeClr val="bg2">
                            <a:lumMod val="25000"/>
                          </a:schemeClr>
                        </a:solidFill>
                        <a:latin typeface="Proxima Nova"/>
                      </a:endParaRPr>
                    </a:p>
                  </a:txBody>
                  <a:tcPr marL="77421" marR="77421" marT="38711" marB="38711"/>
                </a:tc>
                <a:extLst>
                  <a:ext uri="{0D108BD9-81ED-4DB2-BD59-A6C34878D82A}">
                    <a16:rowId xmlns:a16="http://schemas.microsoft.com/office/drawing/2014/main" xmlns="" val="10006"/>
                  </a:ext>
                </a:extLst>
              </a:tr>
              <a:tr h="484615">
                <a:tc>
                  <a:txBody>
                    <a:bodyPr/>
                    <a:lstStyle/>
                    <a:p>
                      <a:r>
                        <a:rPr lang="el-GR" sz="1300" dirty="0">
                          <a:solidFill>
                            <a:schemeClr val="bg2">
                              <a:lumMod val="25000"/>
                            </a:schemeClr>
                          </a:solidFill>
                          <a:latin typeface="Proxima Nova"/>
                        </a:rPr>
                        <a:t>Επαναχρησιμοποίηση</a:t>
                      </a:r>
                      <a:endParaRPr lang="en-GB" sz="1300" dirty="0">
                        <a:solidFill>
                          <a:schemeClr val="bg2">
                            <a:lumMod val="25000"/>
                          </a:schemeClr>
                        </a:solidFill>
                        <a:latin typeface="Proxima Nova"/>
                      </a:endParaRPr>
                    </a:p>
                  </a:txBody>
                  <a:tcPr marL="77421" marR="77421" marT="38711" marB="38711">
                    <a:solidFill>
                      <a:schemeClr val="bg2">
                        <a:lumMod val="90000"/>
                      </a:schemeClr>
                    </a:solidFill>
                  </a:tcPr>
                </a:tc>
                <a:tc>
                  <a:txBody>
                    <a:bodyPr/>
                    <a:lstStyle/>
                    <a:p>
                      <a:pPr algn="ctr" defTabSz="353908" eaLnBrk="1" hangingPunct="1"/>
                      <a:r>
                        <a:rPr lang="el-GR" sz="1300" dirty="0">
                          <a:solidFill>
                            <a:schemeClr val="bg2">
                              <a:lumMod val="25000"/>
                            </a:schemeClr>
                          </a:solidFill>
                          <a:latin typeface="Proxima Nova"/>
                          <a:ea typeface="+mn-ea"/>
                          <a:cs typeface="+mn-cs"/>
                          <a:sym typeface="Helvetica Light"/>
                        </a:rPr>
                        <a:t>Αλλαγή μετά την ενεργοποίηση</a:t>
                      </a:r>
                      <a:endParaRPr lang="en-US" sz="1300" dirty="0">
                        <a:solidFill>
                          <a:schemeClr val="bg2">
                            <a:lumMod val="25000"/>
                          </a:schemeClr>
                        </a:solidFill>
                        <a:latin typeface="Proxima Nova"/>
                        <a:ea typeface="+mn-ea"/>
                        <a:cs typeface="+mn-cs"/>
                        <a:sym typeface="Helvetica Light"/>
                      </a:endParaRPr>
                    </a:p>
                  </a:txBody>
                  <a:tcPr marL="77421" marR="77421" marT="38711" marB="38711">
                    <a:solidFill>
                      <a:schemeClr val="bg2">
                        <a:lumMod val="90000"/>
                      </a:schemeClr>
                    </a:solidFill>
                  </a:tcPr>
                </a:tc>
                <a:extLst>
                  <a:ext uri="{0D108BD9-81ED-4DB2-BD59-A6C34878D82A}">
                    <a16:rowId xmlns:a16="http://schemas.microsoft.com/office/drawing/2014/main" xmlns="" val="10007"/>
                  </a:ext>
                </a:extLst>
              </a:tr>
            </a:tbl>
          </a:graphicData>
        </a:graphic>
      </p:graphicFrame>
      <p:pic>
        <p:nvPicPr>
          <p:cNvPr id="6" name="Picture 5" descr="bt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0990" y="717976"/>
            <a:ext cx="2888562" cy="4607028"/>
          </a:xfrm>
          <a:prstGeom prst="rect">
            <a:avLst/>
          </a:prstGeom>
        </p:spPr>
      </p:pic>
      <p:grpSp>
        <p:nvGrpSpPr>
          <p:cNvPr id="3" name="Group 2">
            <a:extLst>
              <a:ext uri="{FF2B5EF4-FFF2-40B4-BE49-F238E27FC236}">
                <a16:creationId xmlns:a16="http://schemas.microsoft.com/office/drawing/2014/main" xmlns="" id="{D49C5605-6937-72EC-111E-79330DABE83A}"/>
              </a:ext>
            </a:extLst>
          </p:cNvPr>
          <p:cNvGrpSpPr/>
          <p:nvPr/>
        </p:nvGrpSpPr>
        <p:grpSpPr>
          <a:xfrm>
            <a:off x="0" y="0"/>
            <a:ext cx="1424090" cy="730598"/>
            <a:chOff x="0" y="0"/>
            <a:chExt cx="3848100" cy="2247900"/>
          </a:xfrm>
        </p:grpSpPr>
        <p:sp>
          <p:nvSpPr>
            <p:cNvPr id="4" name="Shape 194">
              <a:extLst>
                <a:ext uri="{FF2B5EF4-FFF2-40B4-BE49-F238E27FC236}">
                  <a16:creationId xmlns:a16="http://schemas.microsoft.com/office/drawing/2014/main" xmlns="" id="{77B7F326-C8D9-2CBC-E52E-FD458B1E6BC0}"/>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7" name="Shape 7">
              <a:extLst>
                <a:ext uri="{FF2B5EF4-FFF2-40B4-BE49-F238E27FC236}">
                  <a16:creationId xmlns:a16="http://schemas.microsoft.com/office/drawing/2014/main" xmlns="" id="{182CE84D-7375-2147-0E67-5405C57F32A4}"/>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95">
              <a:extLst>
                <a:ext uri="{FF2B5EF4-FFF2-40B4-BE49-F238E27FC236}">
                  <a16:creationId xmlns:a16="http://schemas.microsoft.com/office/drawing/2014/main" xmlns="" id="{136DF3A7-531F-44C0-7E65-8DA7BFA6C701}"/>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9">
              <a:extLst>
                <a:ext uri="{FF2B5EF4-FFF2-40B4-BE49-F238E27FC236}">
                  <a16:creationId xmlns:a16="http://schemas.microsoft.com/office/drawing/2014/main" xmlns="" id="{8844B8F7-B8D1-2DD6-5E5F-1E59AA429B6E}"/>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0">
              <a:extLst>
                <a:ext uri="{FF2B5EF4-FFF2-40B4-BE49-F238E27FC236}">
                  <a16:creationId xmlns:a16="http://schemas.microsoft.com/office/drawing/2014/main" xmlns="" id="{4CC0001F-7BEA-E935-F994-937441C60421}"/>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1">
              <a:extLst>
                <a:ext uri="{FF2B5EF4-FFF2-40B4-BE49-F238E27FC236}">
                  <a16:creationId xmlns:a16="http://schemas.microsoft.com/office/drawing/2014/main" xmlns="" id="{F535043F-EF69-CE47-D73B-883E0EEC0A06}"/>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2">
              <a:extLst>
                <a:ext uri="{FF2B5EF4-FFF2-40B4-BE49-F238E27FC236}">
                  <a16:creationId xmlns:a16="http://schemas.microsoft.com/office/drawing/2014/main" xmlns="" id="{3E07D101-F09F-3F34-3EB7-A90BDA01A311}"/>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3">
              <a:extLst>
                <a:ext uri="{FF2B5EF4-FFF2-40B4-BE49-F238E27FC236}">
                  <a16:creationId xmlns:a16="http://schemas.microsoft.com/office/drawing/2014/main" xmlns="" id="{0AAF1242-7691-4C4D-1EB7-F02D41E3C757}"/>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5" name="Shape 14">
              <a:extLst>
                <a:ext uri="{FF2B5EF4-FFF2-40B4-BE49-F238E27FC236}">
                  <a16:creationId xmlns:a16="http://schemas.microsoft.com/office/drawing/2014/main" xmlns="" id="{2DEF1966-60B2-1190-4634-42CDB5201270}"/>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96">
              <a:extLst>
                <a:ext uri="{FF2B5EF4-FFF2-40B4-BE49-F238E27FC236}">
                  <a16:creationId xmlns:a16="http://schemas.microsoft.com/office/drawing/2014/main" xmlns="" id="{77B3C94F-A5C1-3266-1105-B536C4D70089}"/>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6">
              <a:extLst>
                <a:ext uri="{FF2B5EF4-FFF2-40B4-BE49-F238E27FC236}">
                  <a16:creationId xmlns:a16="http://schemas.microsoft.com/office/drawing/2014/main" xmlns="" id="{4E92CD57-F1F6-9CD5-73A8-8E9E5C3C5646}"/>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7">
              <a:extLst>
                <a:ext uri="{FF2B5EF4-FFF2-40B4-BE49-F238E27FC236}">
                  <a16:creationId xmlns:a16="http://schemas.microsoft.com/office/drawing/2014/main" xmlns="" id="{E5DD89C7-206D-2369-4714-FA4FCC8A8A01}"/>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8">
              <a:extLst>
                <a:ext uri="{FF2B5EF4-FFF2-40B4-BE49-F238E27FC236}">
                  <a16:creationId xmlns:a16="http://schemas.microsoft.com/office/drawing/2014/main" xmlns="" id="{9D7E3565-279B-AA9D-4962-8AB7577DFFB4}"/>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97">
              <a:extLst>
                <a:ext uri="{FF2B5EF4-FFF2-40B4-BE49-F238E27FC236}">
                  <a16:creationId xmlns:a16="http://schemas.microsoft.com/office/drawing/2014/main" xmlns="" id="{958E185E-771A-BF64-C890-862B8E4DC38F}"/>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0">
              <a:extLst>
                <a:ext uri="{FF2B5EF4-FFF2-40B4-BE49-F238E27FC236}">
                  <a16:creationId xmlns:a16="http://schemas.microsoft.com/office/drawing/2014/main" xmlns="" id="{5F3C3A9C-8C3C-D2C8-579D-257DC87D8956}"/>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1">
              <a:extLst>
                <a:ext uri="{FF2B5EF4-FFF2-40B4-BE49-F238E27FC236}">
                  <a16:creationId xmlns:a16="http://schemas.microsoft.com/office/drawing/2014/main" xmlns="" id="{00C2DAD9-9541-0D1C-3140-7AEB4604583A}"/>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98">
              <a:extLst>
                <a:ext uri="{FF2B5EF4-FFF2-40B4-BE49-F238E27FC236}">
                  <a16:creationId xmlns:a16="http://schemas.microsoft.com/office/drawing/2014/main" xmlns="" id="{4DE87729-89C2-D564-6434-ABC1B25A5591}"/>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3">
              <a:extLst>
                <a:ext uri="{FF2B5EF4-FFF2-40B4-BE49-F238E27FC236}">
                  <a16:creationId xmlns:a16="http://schemas.microsoft.com/office/drawing/2014/main" xmlns="" id="{45B070C6-E18E-2976-ED42-15784B1776D0}"/>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4">
              <a:extLst>
                <a:ext uri="{FF2B5EF4-FFF2-40B4-BE49-F238E27FC236}">
                  <a16:creationId xmlns:a16="http://schemas.microsoft.com/office/drawing/2014/main" xmlns="" id="{61A01A40-94DB-DBEB-719B-C3DFD965A6DD}"/>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5">
              <a:extLst>
                <a:ext uri="{FF2B5EF4-FFF2-40B4-BE49-F238E27FC236}">
                  <a16:creationId xmlns:a16="http://schemas.microsoft.com/office/drawing/2014/main" xmlns="" id="{64970B0F-DB6C-46FF-FD12-5850F95525F1}"/>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6">
              <a:extLst>
                <a:ext uri="{FF2B5EF4-FFF2-40B4-BE49-F238E27FC236}">
                  <a16:creationId xmlns:a16="http://schemas.microsoft.com/office/drawing/2014/main" xmlns="" id="{8CA98B3F-C03A-34A2-3E4F-54E2E1AE07D9}"/>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7">
              <a:extLst>
                <a:ext uri="{FF2B5EF4-FFF2-40B4-BE49-F238E27FC236}">
                  <a16:creationId xmlns:a16="http://schemas.microsoft.com/office/drawing/2014/main" xmlns="" id="{FC6AFE74-A5DF-F1AB-790E-02B154812581}"/>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8">
              <a:extLst>
                <a:ext uri="{FF2B5EF4-FFF2-40B4-BE49-F238E27FC236}">
                  <a16:creationId xmlns:a16="http://schemas.microsoft.com/office/drawing/2014/main" xmlns="" id="{DEBA91B1-B78C-B15E-F302-6C9134072BA1}"/>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9">
              <a:extLst>
                <a:ext uri="{FF2B5EF4-FFF2-40B4-BE49-F238E27FC236}">
                  <a16:creationId xmlns:a16="http://schemas.microsoft.com/office/drawing/2014/main" xmlns="" id="{CFE98CC5-8F7F-825A-C98F-BC9EA2AD7691}"/>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0">
              <a:extLst>
                <a:ext uri="{FF2B5EF4-FFF2-40B4-BE49-F238E27FC236}">
                  <a16:creationId xmlns:a16="http://schemas.microsoft.com/office/drawing/2014/main" xmlns="" id="{FE8A4087-7688-742A-F8B1-8BCCC52206AD}"/>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31">
              <a:extLst>
                <a:ext uri="{FF2B5EF4-FFF2-40B4-BE49-F238E27FC236}">
                  <a16:creationId xmlns:a16="http://schemas.microsoft.com/office/drawing/2014/main" xmlns="" id="{4280A757-461D-316D-0BD3-CAAB2D2F2F8A}"/>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199">
              <a:extLst>
                <a:ext uri="{FF2B5EF4-FFF2-40B4-BE49-F238E27FC236}">
                  <a16:creationId xmlns:a16="http://schemas.microsoft.com/office/drawing/2014/main" xmlns="" id="{566252D4-77D1-D68C-6E45-E2A0660B0398}"/>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4" name="Shape 33">
              <a:extLst>
                <a:ext uri="{FF2B5EF4-FFF2-40B4-BE49-F238E27FC236}">
                  <a16:creationId xmlns:a16="http://schemas.microsoft.com/office/drawing/2014/main" xmlns="" id="{9789D9AE-6374-6325-79B4-7720BA47DDD0}"/>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5" name="Shape 34">
              <a:extLst>
                <a:ext uri="{FF2B5EF4-FFF2-40B4-BE49-F238E27FC236}">
                  <a16:creationId xmlns:a16="http://schemas.microsoft.com/office/drawing/2014/main" xmlns="" id="{42304355-0B90-218B-44A6-1CC26B1DCEFB}"/>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200">
              <a:extLst>
                <a:ext uri="{FF2B5EF4-FFF2-40B4-BE49-F238E27FC236}">
                  <a16:creationId xmlns:a16="http://schemas.microsoft.com/office/drawing/2014/main" xmlns="" id="{22230987-D545-D5BC-4963-1EE1889A153C}"/>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6">
              <a:extLst>
                <a:ext uri="{FF2B5EF4-FFF2-40B4-BE49-F238E27FC236}">
                  <a16:creationId xmlns:a16="http://schemas.microsoft.com/office/drawing/2014/main" xmlns="" id="{85AC2989-FA31-D141-5B81-2802CF3C85BF}"/>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7">
              <a:extLst>
                <a:ext uri="{FF2B5EF4-FFF2-40B4-BE49-F238E27FC236}">
                  <a16:creationId xmlns:a16="http://schemas.microsoft.com/office/drawing/2014/main" xmlns="" id="{A4A576E3-CC4D-6F83-6A40-978B1CD7D68F}"/>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38">
              <a:extLst>
                <a:ext uri="{FF2B5EF4-FFF2-40B4-BE49-F238E27FC236}">
                  <a16:creationId xmlns:a16="http://schemas.microsoft.com/office/drawing/2014/main" xmlns="" id="{196568C3-12E9-4E18-5596-1AE6AB6DCDB7}"/>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0" name="Shape 39">
              <a:extLst>
                <a:ext uri="{FF2B5EF4-FFF2-40B4-BE49-F238E27FC236}">
                  <a16:creationId xmlns:a16="http://schemas.microsoft.com/office/drawing/2014/main" xmlns="" id="{3666218B-0313-C045-FC31-1BE33EAA9C05}"/>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0">
              <a:extLst>
                <a:ext uri="{FF2B5EF4-FFF2-40B4-BE49-F238E27FC236}">
                  <a16:creationId xmlns:a16="http://schemas.microsoft.com/office/drawing/2014/main" xmlns="" id="{466D1B9E-C2AE-F325-8F22-78DF3783DE87}"/>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1">
              <a:extLst>
                <a:ext uri="{FF2B5EF4-FFF2-40B4-BE49-F238E27FC236}">
                  <a16:creationId xmlns:a16="http://schemas.microsoft.com/office/drawing/2014/main" xmlns="" id="{C889E38B-FDE3-4012-0AE7-65A60E40C858}"/>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2">
              <a:extLst>
                <a:ext uri="{FF2B5EF4-FFF2-40B4-BE49-F238E27FC236}">
                  <a16:creationId xmlns:a16="http://schemas.microsoft.com/office/drawing/2014/main" xmlns="" id="{1B7D841E-87B8-5383-DED1-7E7624825EE5}"/>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3">
              <a:extLst>
                <a:ext uri="{FF2B5EF4-FFF2-40B4-BE49-F238E27FC236}">
                  <a16:creationId xmlns:a16="http://schemas.microsoft.com/office/drawing/2014/main" xmlns="" id="{4DA82347-DBEA-C604-2AAC-28003E0074B4}"/>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4">
              <a:extLst>
                <a:ext uri="{FF2B5EF4-FFF2-40B4-BE49-F238E27FC236}">
                  <a16:creationId xmlns:a16="http://schemas.microsoft.com/office/drawing/2014/main" xmlns="" id="{C268AD2A-4DAF-DEF7-4934-624521B4FECB}"/>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5">
              <a:extLst>
                <a:ext uri="{FF2B5EF4-FFF2-40B4-BE49-F238E27FC236}">
                  <a16:creationId xmlns:a16="http://schemas.microsoft.com/office/drawing/2014/main" xmlns="" id="{95C33074-A8B0-976C-4C2C-00776832B70E}"/>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4154618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619343" y="752813"/>
            <a:ext cx="6953314" cy="460391"/>
          </a:xfrm>
          <a:prstGeom prst="rect">
            <a:avLst/>
          </a:prstGeom>
          <a:ln w="3175">
            <a:miter lim="400000"/>
          </a:ln>
          <a:extLst>
            <a:ext uri="{C572A759-6A51-4108-AA02-DFA0A04FC94B}">
              <ma14:wrappingTextBoxFlag xmlns="" xmlns:ma14="http://schemas.microsoft.com/office/mac/drawingml/2011/main" val="1"/>
            </a:ext>
          </a:extLst>
        </p:spPr>
        <p:txBody>
          <a:bodyPr wrap="square" lIns="13688" tIns="13688" rIns="13688" bIns="13688" anchor="ctr">
            <a:spAutoFit/>
          </a:bodyPr>
          <a:lstStyle/>
          <a:p>
            <a:pPr defTabSz="346505">
              <a:defRPr sz="1800"/>
            </a:pPr>
            <a:r>
              <a:rPr lang="el-GR" sz="2812" dirty="0">
                <a:solidFill>
                  <a:srgbClr val="53585F"/>
                </a:solidFill>
                <a:latin typeface="Gotham Book" charset="0"/>
                <a:ea typeface="Gotham Book" charset="0"/>
                <a:cs typeface="Gotham Book" charset="0"/>
                <a:sym typeface="Proxima Nova Light"/>
              </a:rPr>
              <a:t>Πίνακες </a:t>
            </a:r>
            <a:r>
              <a:rPr lang="es-ES" sz="2812" dirty="0" err="1">
                <a:solidFill>
                  <a:srgbClr val="53585F"/>
                </a:solidFill>
                <a:latin typeface="Gotham Book" charset="0"/>
                <a:ea typeface="Gotham Book" charset="0"/>
                <a:cs typeface="Gotham Book" charset="0"/>
                <a:sym typeface="Proxima Nova Light"/>
              </a:rPr>
              <a:t>Inverter</a:t>
            </a:r>
            <a:r>
              <a:rPr lang="es-ES" sz="2812" dirty="0">
                <a:solidFill>
                  <a:srgbClr val="53585F"/>
                </a:solidFill>
                <a:latin typeface="Gotham Book" charset="0"/>
                <a:ea typeface="Gotham Book" charset="0"/>
                <a:cs typeface="Gotham Book" charset="0"/>
                <a:sym typeface="Proxima Nova Light"/>
              </a:rPr>
              <a:t> </a:t>
            </a:r>
            <a:r>
              <a:rPr lang="el-GR" sz="2812" dirty="0" err="1">
                <a:solidFill>
                  <a:srgbClr val="53585F"/>
                </a:solidFill>
                <a:latin typeface="Gotham Book" charset="0"/>
                <a:ea typeface="Gotham Book" charset="0"/>
                <a:cs typeface="Gotham Book" charset="0"/>
                <a:sym typeface="Proxima Nova Light"/>
              </a:rPr>
              <a:t>Φωτοβολταικών</a:t>
            </a:r>
            <a:endParaRPr lang="en-US" sz="2812" dirty="0">
              <a:solidFill>
                <a:srgbClr val="53585F"/>
              </a:solidFill>
              <a:latin typeface="Gotham Book" charset="0"/>
              <a:ea typeface="Gotham Book" charset="0"/>
              <a:cs typeface="Gotham Book" charset="0"/>
              <a:sym typeface="Proxima Nova Light"/>
            </a:endParaRPr>
          </a:p>
        </p:txBody>
      </p:sp>
      <p:sp>
        <p:nvSpPr>
          <p:cNvPr id="8" name="Rectangle 7"/>
          <p:cNvSpPr/>
          <p:nvPr/>
        </p:nvSpPr>
        <p:spPr>
          <a:xfrm>
            <a:off x="5458275" y="3677378"/>
            <a:ext cx="91442"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9" name="Rectangle 8"/>
          <p:cNvSpPr/>
          <p:nvPr/>
        </p:nvSpPr>
        <p:spPr>
          <a:xfrm rot="16200000">
            <a:off x="7427922" y="3576711"/>
            <a:ext cx="84156"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pic>
        <p:nvPicPr>
          <p:cNvPr id="3" name="Picture 2">
            <a:extLst>
              <a:ext uri="{FF2B5EF4-FFF2-40B4-BE49-F238E27FC236}">
                <a16:creationId xmlns:a16="http://schemas.microsoft.com/office/drawing/2014/main" xmlns="" id="{C1071C29-FBF2-F289-7974-E26EF9D6E461}"/>
              </a:ext>
            </a:extLst>
          </p:cNvPr>
          <p:cNvPicPr>
            <a:picLocks noChangeAspect="1"/>
          </p:cNvPicPr>
          <p:nvPr/>
        </p:nvPicPr>
        <p:blipFill>
          <a:blip r:embed="rId2"/>
          <a:stretch>
            <a:fillRect/>
          </a:stretch>
        </p:blipFill>
        <p:spPr>
          <a:xfrm>
            <a:off x="3200153" y="1213235"/>
            <a:ext cx="5416571" cy="4926108"/>
          </a:xfrm>
          <a:prstGeom prst="rect">
            <a:avLst/>
          </a:prstGeom>
        </p:spPr>
      </p:pic>
      <p:grpSp>
        <p:nvGrpSpPr>
          <p:cNvPr id="4" name="Group 3">
            <a:extLst>
              <a:ext uri="{FF2B5EF4-FFF2-40B4-BE49-F238E27FC236}">
                <a16:creationId xmlns:a16="http://schemas.microsoft.com/office/drawing/2014/main" xmlns="" id="{12F2B86A-9C2E-A6CE-08E0-2F82FDB4F475}"/>
              </a:ext>
            </a:extLst>
          </p:cNvPr>
          <p:cNvGrpSpPr/>
          <p:nvPr/>
        </p:nvGrpSpPr>
        <p:grpSpPr>
          <a:xfrm>
            <a:off x="0" y="0"/>
            <a:ext cx="1424090" cy="730598"/>
            <a:chOff x="0" y="0"/>
            <a:chExt cx="3848100" cy="2247900"/>
          </a:xfrm>
        </p:grpSpPr>
        <p:sp>
          <p:nvSpPr>
            <p:cNvPr id="5" name="Shape 194">
              <a:extLst>
                <a:ext uri="{FF2B5EF4-FFF2-40B4-BE49-F238E27FC236}">
                  <a16:creationId xmlns:a16="http://schemas.microsoft.com/office/drawing/2014/main" xmlns="" id="{862F171F-6F20-E200-2632-948D036B4114}"/>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2BB6D364-640D-C5D7-369A-04E2A35D02B6}"/>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A2A38F3E-F094-712B-B0FB-1BF318B0E18E}"/>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9">
              <a:extLst>
                <a:ext uri="{FF2B5EF4-FFF2-40B4-BE49-F238E27FC236}">
                  <a16:creationId xmlns:a16="http://schemas.microsoft.com/office/drawing/2014/main" xmlns="" id="{497B1797-AEC3-EC90-336F-F98A3B1F5E82}"/>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0">
              <a:extLst>
                <a:ext uri="{FF2B5EF4-FFF2-40B4-BE49-F238E27FC236}">
                  <a16:creationId xmlns:a16="http://schemas.microsoft.com/office/drawing/2014/main" xmlns="" id="{2C62AF51-E959-40C4-A9CA-4BAB0DA227A7}"/>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1">
              <a:extLst>
                <a:ext uri="{FF2B5EF4-FFF2-40B4-BE49-F238E27FC236}">
                  <a16:creationId xmlns:a16="http://schemas.microsoft.com/office/drawing/2014/main" xmlns="" id="{0F5C78EA-86E6-9453-CA5F-5176EED71665}"/>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2">
              <a:extLst>
                <a:ext uri="{FF2B5EF4-FFF2-40B4-BE49-F238E27FC236}">
                  <a16:creationId xmlns:a16="http://schemas.microsoft.com/office/drawing/2014/main" xmlns="" id="{CC407F5E-FA6B-AC3F-8AFF-3BB15189BD4C}"/>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3">
              <a:extLst>
                <a:ext uri="{FF2B5EF4-FFF2-40B4-BE49-F238E27FC236}">
                  <a16:creationId xmlns:a16="http://schemas.microsoft.com/office/drawing/2014/main" xmlns="" id="{DE10580D-02E4-6863-4354-3CE5989EF0A7}"/>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5" name="Shape 14">
              <a:extLst>
                <a:ext uri="{FF2B5EF4-FFF2-40B4-BE49-F238E27FC236}">
                  <a16:creationId xmlns:a16="http://schemas.microsoft.com/office/drawing/2014/main" xmlns="" id="{6AB80E11-90AB-A071-F191-8AE21E5627AF}"/>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96">
              <a:extLst>
                <a:ext uri="{FF2B5EF4-FFF2-40B4-BE49-F238E27FC236}">
                  <a16:creationId xmlns:a16="http://schemas.microsoft.com/office/drawing/2014/main" xmlns="" id="{3B9E5414-11E1-E6CB-04DE-513AF2109930}"/>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6">
              <a:extLst>
                <a:ext uri="{FF2B5EF4-FFF2-40B4-BE49-F238E27FC236}">
                  <a16:creationId xmlns:a16="http://schemas.microsoft.com/office/drawing/2014/main" xmlns="" id="{92590023-B08C-1C86-8DB8-E365995BBA37}"/>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7">
              <a:extLst>
                <a:ext uri="{FF2B5EF4-FFF2-40B4-BE49-F238E27FC236}">
                  <a16:creationId xmlns:a16="http://schemas.microsoft.com/office/drawing/2014/main" xmlns="" id="{E59A8A09-D672-F18D-D2A0-F31BF23831FF}"/>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8">
              <a:extLst>
                <a:ext uri="{FF2B5EF4-FFF2-40B4-BE49-F238E27FC236}">
                  <a16:creationId xmlns:a16="http://schemas.microsoft.com/office/drawing/2014/main" xmlns="" id="{9F9F3E89-A62E-B2CE-2F7B-EA8312A2394A}"/>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97">
              <a:extLst>
                <a:ext uri="{FF2B5EF4-FFF2-40B4-BE49-F238E27FC236}">
                  <a16:creationId xmlns:a16="http://schemas.microsoft.com/office/drawing/2014/main" xmlns="" id="{9DC01C22-6B03-8344-723F-EEFC2D1DD01E}"/>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0">
              <a:extLst>
                <a:ext uri="{FF2B5EF4-FFF2-40B4-BE49-F238E27FC236}">
                  <a16:creationId xmlns:a16="http://schemas.microsoft.com/office/drawing/2014/main" xmlns="" id="{2F668361-532F-B63E-BE30-2BD2CBB9A3F4}"/>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1">
              <a:extLst>
                <a:ext uri="{FF2B5EF4-FFF2-40B4-BE49-F238E27FC236}">
                  <a16:creationId xmlns:a16="http://schemas.microsoft.com/office/drawing/2014/main" xmlns="" id="{5BBC6B89-2A5F-5B4F-84C9-C11C549B2241}"/>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98">
              <a:extLst>
                <a:ext uri="{FF2B5EF4-FFF2-40B4-BE49-F238E27FC236}">
                  <a16:creationId xmlns:a16="http://schemas.microsoft.com/office/drawing/2014/main" xmlns="" id="{CADD4820-34CC-05E7-AD9D-3FECDC7CD49B}"/>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3">
              <a:extLst>
                <a:ext uri="{FF2B5EF4-FFF2-40B4-BE49-F238E27FC236}">
                  <a16:creationId xmlns:a16="http://schemas.microsoft.com/office/drawing/2014/main" xmlns="" id="{E3AE78B8-B3EA-5327-F258-9B4E1045058A}"/>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4">
              <a:extLst>
                <a:ext uri="{FF2B5EF4-FFF2-40B4-BE49-F238E27FC236}">
                  <a16:creationId xmlns:a16="http://schemas.microsoft.com/office/drawing/2014/main" xmlns="" id="{442B3802-143B-7F5C-2D95-D5F51A050241}"/>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5">
              <a:extLst>
                <a:ext uri="{FF2B5EF4-FFF2-40B4-BE49-F238E27FC236}">
                  <a16:creationId xmlns:a16="http://schemas.microsoft.com/office/drawing/2014/main" xmlns="" id="{4AC6B6CE-1236-2E3A-4A75-83EAF4DFF043}"/>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6">
              <a:extLst>
                <a:ext uri="{FF2B5EF4-FFF2-40B4-BE49-F238E27FC236}">
                  <a16:creationId xmlns:a16="http://schemas.microsoft.com/office/drawing/2014/main" xmlns="" id="{F1EB93D5-5D86-B0A9-4D88-36C45ECB5D25}"/>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7">
              <a:extLst>
                <a:ext uri="{FF2B5EF4-FFF2-40B4-BE49-F238E27FC236}">
                  <a16:creationId xmlns:a16="http://schemas.microsoft.com/office/drawing/2014/main" xmlns="" id="{D1618099-FE69-9E36-918A-544A0F740AD8}"/>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8">
              <a:extLst>
                <a:ext uri="{FF2B5EF4-FFF2-40B4-BE49-F238E27FC236}">
                  <a16:creationId xmlns:a16="http://schemas.microsoft.com/office/drawing/2014/main" xmlns="" id="{143ED236-A1E3-50B1-3728-1AF6FDAA5B50}"/>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9">
              <a:extLst>
                <a:ext uri="{FF2B5EF4-FFF2-40B4-BE49-F238E27FC236}">
                  <a16:creationId xmlns:a16="http://schemas.microsoft.com/office/drawing/2014/main" xmlns="" id="{C20EFC55-C42C-A4A3-35AB-59296705A6BE}"/>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0">
              <a:extLst>
                <a:ext uri="{FF2B5EF4-FFF2-40B4-BE49-F238E27FC236}">
                  <a16:creationId xmlns:a16="http://schemas.microsoft.com/office/drawing/2014/main" xmlns="" id="{803422AF-DF0E-4241-7481-7B12EF3892B5}"/>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31">
              <a:extLst>
                <a:ext uri="{FF2B5EF4-FFF2-40B4-BE49-F238E27FC236}">
                  <a16:creationId xmlns:a16="http://schemas.microsoft.com/office/drawing/2014/main" xmlns="" id="{40AFEA01-16D0-48E2-C87B-AF8B5D472241}"/>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199">
              <a:extLst>
                <a:ext uri="{FF2B5EF4-FFF2-40B4-BE49-F238E27FC236}">
                  <a16:creationId xmlns:a16="http://schemas.microsoft.com/office/drawing/2014/main" xmlns="" id="{B11675A0-11AD-63FC-A868-302E3905DFCE}"/>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4" name="Shape 33">
              <a:extLst>
                <a:ext uri="{FF2B5EF4-FFF2-40B4-BE49-F238E27FC236}">
                  <a16:creationId xmlns:a16="http://schemas.microsoft.com/office/drawing/2014/main" xmlns="" id="{8D2592E2-F5EA-D5A7-3C5B-D4E168127804}"/>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5" name="Shape 34">
              <a:extLst>
                <a:ext uri="{FF2B5EF4-FFF2-40B4-BE49-F238E27FC236}">
                  <a16:creationId xmlns:a16="http://schemas.microsoft.com/office/drawing/2014/main" xmlns="" id="{8834045C-F2ED-2D65-20FF-75FBD16B42BE}"/>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200">
              <a:extLst>
                <a:ext uri="{FF2B5EF4-FFF2-40B4-BE49-F238E27FC236}">
                  <a16:creationId xmlns:a16="http://schemas.microsoft.com/office/drawing/2014/main" xmlns="" id="{73675CFF-CCFD-DE87-1096-C744A6303442}"/>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6">
              <a:extLst>
                <a:ext uri="{FF2B5EF4-FFF2-40B4-BE49-F238E27FC236}">
                  <a16:creationId xmlns:a16="http://schemas.microsoft.com/office/drawing/2014/main" xmlns="" id="{CD9981E9-2172-EF11-6845-26AA57CD832E}"/>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7">
              <a:extLst>
                <a:ext uri="{FF2B5EF4-FFF2-40B4-BE49-F238E27FC236}">
                  <a16:creationId xmlns:a16="http://schemas.microsoft.com/office/drawing/2014/main" xmlns="" id="{87BE349A-6A00-50B9-B102-D1C34685A205}"/>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38">
              <a:extLst>
                <a:ext uri="{FF2B5EF4-FFF2-40B4-BE49-F238E27FC236}">
                  <a16:creationId xmlns:a16="http://schemas.microsoft.com/office/drawing/2014/main" xmlns="" id="{36E0988D-7856-EAE8-B57C-23233575051D}"/>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0" name="Shape 39">
              <a:extLst>
                <a:ext uri="{FF2B5EF4-FFF2-40B4-BE49-F238E27FC236}">
                  <a16:creationId xmlns:a16="http://schemas.microsoft.com/office/drawing/2014/main" xmlns="" id="{EC626B74-F7A0-D753-0878-6350BC7DB95B}"/>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0">
              <a:extLst>
                <a:ext uri="{FF2B5EF4-FFF2-40B4-BE49-F238E27FC236}">
                  <a16:creationId xmlns:a16="http://schemas.microsoft.com/office/drawing/2014/main" xmlns="" id="{4C8F5402-AEA3-D128-E212-09C1EFC00A3E}"/>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1">
              <a:extLst>
                <a:ext uri="{FF2B5EF4-FFF2-40B4-BE49-F238E27FC236}">
                  <a16:creationId xmlns:a16="http://schemas.microsoft.com/office/drawing/2014/main" xmlns="" id="{BC16DE88-7FFB-F6C5-B5C5-C1DC4C560465}"/>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2">
              <a:extLst>
                <a:ext uri="{FF2B5EF4-FFF2-40B4-BE49-F238E27FC236}">
                  <a16:creationId xmlns:a16="http://schemas.microsoft.com/office/drawing/2014/main" xmlns="" id="{5D06192E-C326-AB8B-1029-D5506B7959AD}"/>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3">
              <a:extLst>
                <a:ext uri="{FF2B5EF4-FFF2-40B4-BE49-F238E27FC236}">
                  <a16:creationId xmlns:a16="http://schemas.microsoft.com/office/drawing/2014/main" xmlns="" id="{F1950D08-77D5-5C12-72B2-941C073EA2CF}"/>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4">
              <a:extLst>
                <a:ext uri="{FF2B5EF4-FFF2-40B4-BE49-F238E27FC236}">
                  <a16:creationId xmlns:a16="http://schemas.microsoft.com/office/drawing/2014/main" xmlns="" id="{44DD60F2-7CEA-3054-C4DD-4155C7AEC411}"/>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5">
              <a:extLst>
                <a:ext uri="{FF2B5EF4-FFF2-40B4-BE49-F238E27FC236}">
                  <a16:creationId xmlns:a16="http://schemas.microsoft.com/office/drawing/2014/main" xmlns="" id="{EBF43795-B36B-AD4E-93E5-1D4F97EB4044}"/>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681076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619343" y="752813"/>
            <a:ext cx="6953314" cy="460391"/>
          </a:xfrm>
          <a:prstGeom prst="rect">
            <a:avLst/>
          </a:prstGeom>
          <a:ln w="3175">
            <a:miter lim="400000"/>
          </a:ln>
          <a:extLst>
            <a:ext uri="{C572A759-6A51-4108-AA02-DFA0A04FC94B}">
              <ma14:wrappingTextBoxFlag xmlns="" xmlns:ma14="http://schemas.microsoft.com/office/mac/drawingml/2011/main" val="1"/>
            </a:ext>
          </a:extLst>
        </p:spPr>
        <p:txBody>
          <a:bodyPr wrap="square" lIns="13688" tIns="13688" rIns="13688" bIns="13688" anchor="ctr">
            <a:spAutoFit/>
          </a:bodyPr>
          <a:lstStyle/>
          <a:p>
            <a:pPr defTabSz="346505">
              <a:defRPr sz="1800"/>
            </a:pPr>
            <a:r>
              <a:rPr lang="el-GR" sz="2812" dirty="0">
                <a:solidFill>
                  <a:srgbClr val="53585F"/>
                </a:solidFill>
                <a:latin typeface="Gotham Book" charset="0"/>
                <a:ea typeface="Gotham Book" charset="0"/>
                <a:cs typeface="Gotham Book" charset="0"/>
                <a:sym typeface="Proxima Nova Light"/>
              </a:rPr>
              <a:t>Οικίσκοι </a:t>
            </a:r>
            <a:r>
              <a:rPr lang="el-GR" sz="2812" dirty="0" err="1">
                <a:solidFill>
                  <a:srgbClr val="53585F"/>
                </a:solidFill>
                <a:latin typeface="Gotham Book" charset="0"/>
                <a:ea typeface="Gotham Book" charset="0"/>
                <a:cs typeface="Gotham Book" charset="0"/>
                <a:sym typeface="Proxima Nova Light"/>
              </a:rPr>
              <a:t>Φωτοβολταικών</a:t>
            </a:r>
            <a:endParaRPr lang="en-US" sz="2812" dirty="0">
              <a:solidFill>
                <a:srgbClr val="53585F"/>
              </a:solidFill>
              <a:latin typeface="Gotham Book" charset="0"/>
              <a:ea typeface="Gotham Book" charset="0"/>
              <a:cs typeface="Gotham Book" charset="0"/>
              <a:sym typeface="Proxima Nova Light"/>
            </a:endParaRPr>
          </a:p>
        </p:txBody>
      </p:sp>
      <p:sp>
        <p:nvSpPr>
          <p:cNvPr id="8" name="Rectangle 7"/>
          <p:cNvSpPr/>
          <p:nvPr/>
        </p:nvSpPr>
        <p:spPr>
          <a:xfrm>
            <a:off x="5458275" y="3677378"/>
            <a:ext cx="91442"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9" name="Rectangle 8"/>
          <p:cNvSpPr/>
          <p:nvPr/>
        </p:nvSpPr>
        <p:spPr>
          <a:xfrm rot="16200000">
            <a:off x="7427922" y="3576711"/>
            <a:ext cx="84156"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pic>
        <p:nvPicPr>
          <p:cNvPr id="4" name="Εικόνα 3">
            <a:extLst>
              <a:ext uri="{FF2B5EF4-FFF2-40B4-BE49-F238E27FC236}">
                <a16:creationId xmlns:a16="http://schemas.microsoft.com/office/drawing/2014/main" xmlns="" id="{9BF63D03-A588-4378-9961-6D416C3AB2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6572" y="1309426"/>
            <a:ext cx="2928938" cy="4934220"/>
          </a:xfrm>
          <a:prstGeom prst="rect">
            <a:avLst/>
          </a:prstGeom>
        </p:spPr>
      </p:pic>
      <p:grpSp>
        <p:nvGrpSpPr>
          <p:cNvPr id="3" name="Group 2">
            <a:extLst>
              <a:ext uri="{FF2B5EF4-FFF2-40B4-BE49-F238E27FC236}">
                <a16:creationId xmlns:a16="http://schemas.microsoft.com/office/drawing/2014/main" xmlns="" id="{DB85EE8D-BAC9-ADD1-E607-E361C531850C}"/>
              </a:ext>
            </a:extLst>
          </p:cNvPr>
          <p:cNvGrpSpPr/>
          <p:nvPr/>
        </p:nvGrpSpPr>
        <p:grpSpPr>
          <a:xfrm>
            <a:off x="0" y="0"/>
            <a:ext cx="1424090" cy="730598"/>
            <a:chOff x="0" y="0"/>
            <a:chExt cx="3848100" cy="2247900"/>
          </a:xfrm>
        </p:grpSpPr>
        <p:sp>
          <p:nvSpPr>
            <p:cNvPr id="5" name="Shape 194">
              <a:extLst>
                <a:ext uri="{FF2B5EF4-FFF2-40B4-BE49-F238E27FC236}">
                  <a16:creationId xmlns:a16="http://schemas.microsoft.com/office/drawing/2014/main" xmlns="" id="{E0061B06-9C6D-4541-7257-3BDDD6401A9F}"/>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5DE59224-D149-2403-9BFA-C1F05799DB29}"/>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D835AE15-AFB4-E4B0-A47F-0BC574BEDB41}"/>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9">
              <a:extLst>
                <a:ext uri="{FF2B5EF4-FFF2-40B4-BE49-F238E27FC236}">
                  <a16:creationId xmlns:a16="http://schemas.microsoft.com/office/drawing/2014/main" xmlns="" id="{EDF9B81C-1A6F-FB58-1B84-DEEB60A3A343}"/>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0">
              <a:extLst>
                <a:ext uri="{FF2B5EF4-FFF2-40B4-BE49-F238E27FC236}">
                  <a16:creationId xmlns:a16="http://schemas.microsoft.com/office/drawing/2014/main" xmlns="" id="{B55FE733-8176-80C9-3DA2-CCC03D6BF06F}"/>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1">
              <a:extLst>
                <a:ext uri="{FF2B5EF4-FFF2-40B4-BE49-F238E27FC236}">
                  <a16:creationId xmlns:a16="http://schemas.microsoft.com/office/drawing/2014/main" xmlns="" id="{B26FC2F1-ACB8-A61E-3679-9439A9075C74}"/>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2">
              <a:extLst>
                <a:ext uri="{FF2B5EF4-FFF2-40B4-BE49-F238E27FC236}">
                  <a16:creationId xmlns:a16="http://schemas.microsoft.com/office/drawing/2014/main" xmlns="" id="{4971A138-9F28-3319-E9F0-A1492A5C43AF}"/>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3">
              <a:extLst>
                <a:ext uri="{FF2B5EF4-FFF2-40B4-BE49-F238E27FC236}">
                  <a16:creationId xmlns:a16="http://schemas.microsoft.com/office/drawing/2014/main" xmlns="" id="{E00DC722-AFCE-555A-C846-C195255D518C}"/>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5" name="Shape 14">
              <a:extLst>
                <a:ext uri="{FF2B5EF4-FFF2-40B4-BE49-F238E27FC236}">
                  <a16:creationId xmlns:a16="http://schemas.microsoft.com/office/drawing/2014/main" xmlns="" id="{42469E38-428E-28BF-7189-A354882C2DD1}"/>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96">
              <a:extLst>
                <a:ext uri="{FF2B5EF4-FFF2-40B4-BE49-F238E27FC236}">
                  <a16:creationId xmlns:a16="http://schemas.microsoft.com/office/drawing/2014/main" xmlns="" id="{C8257B96-BDBC-117A-5A36-5DA4305FAAEB}"/>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6">
              <a:extLst>
                <a:ext uri="{FF2B5EF4-FFF2-40B4-BE49-F238E27FC236}">
                  <a16:creationId xmlns:a16="http://schemas.microsoft.com/office/drawing/2014/main" xmlns="" id="{663F4F07-1802-6839-D5C0-6D53BE1C0BD2}"/>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7">
              <a:extLst>
                <a:ext uri="{FF2B5EF4-FFF2-40B4-BE49-F238E27FC236}">
                  <a16:creationId xmlns:a16="http://schemas.microsoft.com/office/drawing/2014/main" xmlns="" id="{EA874997-2097-DBB4-5B0C-DCB840D9576F}"/>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8">
              <a:extLst>
                <a:ext uri="{FF2B5EF4-FFF2-40B4-BE49-F238E27FC236}">
                  <a16:creationId xmlns:a16="http://schemas.microsoft.com/office/drawing/2014/main" xmlns="" id="{F01175F9-DFBF-D1A9-F177-3F059BA356AA}"/>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197">
              <a:extLst>
                <a:ext uri="{FF2B5EF4-FFF2-40B4-BE49-F238E27FC236}">
                  <a16:creationId xmlns:a16="http://schemas.microsoft.com/office/drawing/2014/main" xmlns="" id="{D8029978-20B9-C8AB-EAE5-BBBACA7AE55B}"/>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0">
              <a:extLst>
                <a:ext uri="{FF2B5EF4-FFF2-40B4-BE49-F238E27FC236}">
                  <a16:creationId xmlns:a16="http://schemas.microsoft.com/office/drawing/2014/main" xmlns="" id="{FBE90178-9178-D506-E802-FA5D2B8F41BC}"/>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1">
              <a:extLst>
                <a:ext uri="{FF2B5EF4-FFF2-40B4-BE49-F238E27FC236}">
                  <a16:creationId xmlns:a16="http://schemas.microsoft.com/office/drawing/2014/main" xmlns="" id="{448BB7F4-2605-98CC-4243-04A45ED4D1A1}"/>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98">
              <a:extLst>
                <a:ext uri="{FF2B5EF4-FFF2-40B4-BE49-F238E27FC236}">
                  <a16:creationId xmlns:a16="http://schemas.microsoft.com/office/drawing/2014/main" xmlns="" id="{1474D3D7-6CDB-DB8F-7A35-DA79A013036D}"/>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3">
              <a:extLst>
                <a:ext uri="{FF2B5EF4-FFF2-40B4-BE49-F238E27FC236}">
                  <a16:creationId xmlns:a16="http://schemas.microsoft.com/office/drawing/2014/main" xmlns="" id="{3F373174-1884-00EA-9B43-7B412F68504F}"/>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4">
              <a:extLst>
                <a:ext uri="{FF2B5EF4-FFF2-40B4-BE49-F238E27FC236}">
                  <a16:creationId xmlns:a16="http://schemas.microsoft.com/office/drawing/2014/main" xmlns="" id="{15A33287-93C2-2A78-DED6-580DA1986AE6}"/>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5">
              <a:extLst>
                <a:ext uri="{FF2B5EF4-FFF2-40B4-BE49-F238E27FC236}">
                  <a16:creationId xmlns:a16="http://schemas.microsoft.com/office/drawing/2014/main" xmlns="" id="{BF144D98-110D-65BC-9673-333A0172BCF8}"/>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6">
              <a:extLst>
                <a:ext uri="{FF2B5EF4-FFF2-40B4-BE49-F238E27FC236}">
                  <a16:creationId xmlns:a16="http://schemas.microsoft.com/office/drawing/2014/main" xmlns="" id="{A40AB2A1-C0A7-CCA7-401E-D82574DA5986}"/>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7">
              <a:extLst>
                <a:ext uri="{FF2B5EF4-FFF2-40B4-BE49-F238E27FC236}">
                  <a16:creationId xmlns:a16="http://schemas.microsoft.com/office/drawing/2014/main" xmlns="" id="{48FA9059-7D15-5B60-62B7-FBD71558D92C}"/>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8">
              <a:extLst>
                <a:ext uri="{FF2B5EF4-FFF2-40B4-BE49-F238E27FC236}">
                  <a16:creationId xmlns:a16="http://schemas.microsoft.com/office/drawing/2014/main" xmlns="" id="{8F3C37C5-33AE-E421-8178-66D04E247913}"/>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9">
              <a:extLst>
                <a:ext uri="{FF2B5EF4-FFF2-40B4-BE49-F238E27FC236}">
                  <a16:creationId xmlns:a16="http://schemas.microsoft.com/office/drawing/2014/main" xmlns="" id="{14197BD4-BDD1-2B16-6C03-B892DB6C2CF2}"/>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0">
              <a:extLst>
                <a:ext uri="{FF2B5EF4-FFF2-40B4-BE49-F238E27FC236}">
                  <a16:creationId xmlns:a16="http://schemas.microsoft.com/office/drawing/2014/main" xmlns="" id="{05CDFC71-4DA3-4EA6-D73C-4D11FAE60E1E}"/>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31">
              <a:extLst>
                <a:ext uri="{FF2B5EF4-FFF2-40B4-BE49-F238E27FC236}">
                  <a16:creationId xmlns:a16="http://schemas.microsoft.com/office/drawing/2014/main" xmlns="" id="{32B95A3B-03C7-A592-1543-CA84BF3A3030}"/>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199">
              <a:extLst>
                <a:ext uri="{FF2B5EF4-FFF2-40B4-BE49-F238E27FC236}">
                  <a16:creationId xmlns:a16="http://schemas.microsoft.com/office/drawing/2014/main" xmlns="" id="{5FA7987E-5C5C-38EE-B840-547FEDBE02CE}"/>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4" name="Shape 33">
              <a:extLst>
                <a:ext uri="{FF2B5EF4-FFF2-40B4-BE49-F238E27FC236}">
                  <a16:creationId xmlns:a16="http://schemas.microsoft.com/office/drawing/2014/main" xmlns="" id="{17305F38-A2EE-C42F-0BE0-3173FA850F66}"/>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5" name="Shape 34">
              <a:extLst>
                <a:ext uri="{FF2B5EF4-FFF2-40B4-BE49-F238E27FC236}">
                  <a16:creationId xmlns:a16="http://schemas.microsoft.com/office/drawing/2014/main" xmlns="" id="{606683DE-B54A-08AF-8E19-9510BF6CA7FE}"/>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200">
              <a:extLst>
                <a:ext uri="{FF2B5EF4-FFF2-40B4-BE49-F238E27FC236}">
                  <a16:creationId xmlns:a16="http://schemas.microsoft.com/office/drawing/2014/main" xmlns="" id="{26082CBE-FA1B-FD24-C9FC-C703B3A1E68C}"/>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6">
              <a:extLst>
                <a:ext uri="{FF2B5EF4-FFF2-40B4-BE49-F238E27FC236}">
                  <a16:creationId xmlns:a16="http://schemas.microsoft.com/office/drawing/2014/main" xmlns="" id="{52FFBB1B-3E2C-6057-B700-1A65856B6E46}"/>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7">
              <a:extLst>
                <a:ext uri="{FF2B5EF4-FFF2-40B4-BE49-F238E27FC236}">
                  <a16:creationId xmlns:a16="http://schemas.microsoft.com/office/drawing/2014/main" xmlns="" id="{7741AFC2-D7EC-30B3-AF4C-55DBF0D29B6D}"/>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38">
              <a:extLst>
                <a:ext uri="{FF2B5EF4-FFF2-40B4-BE49-F238E27FC236}">
                  <a16:creationId xmlns:a16="http://schemas.microsoft.com/office/drawing/2014/main" xmlns="" id="{813A5513-A084-AF5A-0384-0B0A80FABF83}"/>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0" name="Shape 39">
              <a:extLst>
                <a:ext uri="{FF2B5EF4-FFF2-40B4-BE49-F238E27FC236}">
                  <a16:creationId xmlns:a16="http://schemas.microsoft.com/office/drawing/2014/main" xmlns="" id="{D29A0FFD-19E5-1650-B377-2CB427A0FE6A}"/>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0">
              <a:extLst>
                <a:ext uri="{FF2B5EF4-FFF2-40B4-BE49-F238E27FC236}">
                  <a16:creationId xmlns:a16="http://schemas.microsoft.com/office/drawing/2014/main" xmlns="" id="{9B95EC68-B89B-2EE0-2C6B-5A4B57E4B662}"/>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1">
              <a:extLst>
                <a:ext uri="{FF2B5EF4-FFF2-40B4-BE49-F238E27FC236}">
                  <a16:creationId xmlns:a16="http://schemas.microsoft.com/office/drawing/2014/main" xmlns="" id="{C9F0307B-97CC-B47A-EFA9-3B7B7D3C7B86}"/>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2">
              <a:extLst>
                <a:ext uri="{FF2B5EF4-FFF2-40B4-BE49-F238E27FC236}">
                  <a16:creationId xmlns:a16="http://schemas.microsoft.com/office/drawing/2014/main" xmlns="" id="{0D1480FA-EC2D-10E1-2AEE-2BB3C9E204DF}"/>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3">
              <a:extLst>
                <a:ext uri="{FF2B5EF4-FFF2-40B4-BE49-F238E27FC236}">
                  <a16:creationId xmlns:a16="http://schemas.microsoft.com/office/drawing/2014/main" xmlns="" id="{0B6B99CC-17F6-2F59-F591-CA9117AA4F0B}"/>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4">
              <a:extLst>
                <a:ext uri="{FF2B5EF4-FFF2-40B4-BE49-F238E27FC236}">
                  <a16:creationId xmlns:a16="http://schemas.microsoft.com/office/drawing/2014/main" xmlns="" id="{D2944F69-07A9-3BEC-A6FD-BC6504509FBC}"/>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5">
              <a:extLst>
                <a:ext uri="{FF2B5EF4-FFF2-40B4-BE49-F238E27FC236}">
                  <a16:creationId xmlns:a16="http://schemas.microsoft.com/office/drawing/2014/main" xmlns="" id="{DB75059E-75C2-D67C-2130-8C41646DDFFE}"/>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102164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729438" y="786001"/>
            <a:ext cx="6090505" cy="350134"/>
          </a:xfrm>
          <a:prstGeom prst="rect">
            <a:avLst/>
          </a:prstGeom>
          <a:ln w="3175">
            <a:miter lim="400000"/>
          </a:ln>
          <a:extLst>
            <a:ext uri="{C572A759-6A51-4108-AA02-DFA0A04FC94B}">
              <ma14:wrappingTextBoxFlag xmlns:ma14="http://schemas.microsoft.com/office/mac/drawingml/2011/main" xmlns="" val="1"/>
            </a:ext>
          </a:extLst>
        </p:spPr>
        <p:txBody>
          <a:bodyPr wrap="square" lIns="18529" tIns="18529" rIns="18529" bIns="18529" anchor="ctr">
            <a:spAutoFit/>
          </a:bodyPr>
          <a:lstStyle/>
          <a:p>
            <a:pPr defTabSz="469009">
              <a:lnSpc>
                <a:spcPct val="80000"/>
              </a:lnSpc>
              <a:defRPr sz="1800"/>
            </a:pPr>
            <a:r>
              <a:rPr lang="el-GR" sz="2540" b="1" dirty="0">
                <a:solidFill>
                  <a:srgbClr val="53585F"/>
                </a:solidFill>
                <a:latin typeface="Gotham Book" charset="0"/>
                <a:ea typeface="Gotham Book" charset="0"/>
                <a:cs typeface="Gotham Book" charset="0"/>
                <a:sym typeface="Proxima Nova Light"/>
              </a:rPr>
              <a:t>Χαρτοφυλάκιο Πελατών - Ελλάδα</a:t>
            </a:r>
            <a:endParaRPr sz="2540" b="1" dirty="0">
              <a:solidFill>
                <a:srgbClr val="53585F"/>
              </a:solidFill>
              <a:latin typeface="Gotham Book" charset="0"/>
              <a:ea typeface="Gotham Book" charset="0"/>
              <a:cs typeface="Gotham Book" charset="0"/>
              <a:sym typeface="Proxima Nova"/>
            </a:endParaRPr>
          </a:p>
        </p:txBody>
      </p:sp>
      <p:sp>
        <p:nvSpPr>
          <p:cNvPr id="5" name="Shape 44">
            <a:extLst>
              <a:ext uri="{FF2B5EF4-FFF2-40B4-BE49-F238E27FC236}">
                <a16:creationId xmlns:a16="http://schemas.microsoft.com/office/drawing/2014/main" xmlns="" id="{3B8272B4-2195-4536-9A89-5B90B5184AA8}"/>
              </a:ext>
            </a:extLst>
          </p:cNvPr>
          <p:cNvSpPr/>
          <p:nvPr/>
        </p:nvSpPr>
        <p:spPr>
          <a:xfrm>
            <a:off x="2729438" y="1331364"/>
            <a:ext cx="7113009" cy="4917730"/>
          </a:xfrm>
          <a:prstGeom prst="rect">
            <a:avLst/>
          </a:prstGeom>
          <a:ln w="3175">
            <a:miter lim="400000"/>
          </a:ln>
          <a:extLst>
            <a:ext uri="{C572A759-6A51-4108-AA02-DFA0A04FC94B}">
              <ma14:wrappingTextBoxFlag xmlns:ma14="http://schemas.microsoft.com/office/mac/drawingml/2011/main" xmlns="" val="1"/>
            </a:ext>
          </a:extLst>
        </p:spPr>
        <p:txBody>
          <a:bodyPr wrap="square" lIns="18529" tIns="18529" rIns="18529" bIns="18529" anchor="ctr">
            <a:spAutoFit/>
          </a:bodyPr>
          <a:lstStyle/>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n-US" sz="1266" b="1" dirty="0">
                <a:solidFill>
                  <a:schemeClr val="tx2"/>
                </a:solidFill>
                <a:latin typeface="Gotham Book" charset="0"/>
                <a:ea typeface="Gotham Book" charset="0"/>
                <a:cs typeface="Gotham Book" charset="0"/>
                <a:sym typeface="Proxima Nova"/>
              </a:rPr>
              <a:t>Supermarkets</a:t>
            </a:r>
            <a:r>
              <a:rPr lang="en-US" sz="1266" dirty="0">
                <a:solidFill>
                  <a:schemeClr val="tx2"/>
                </a:solidFill>
                <a:latin typeface="Gotham Book" charset="0"/>
                <a:ea typeface="Gotham Book" charset="0"/>
                <a:cs typeface="Gotham Book" charset="0"/>
                <a:sym typeface="Proxima Nova"/>
              </a:rPr>
              <a:t>: AB </a:t>
            </a:r>
            <a:r>
              <a:rPr lang="el-GR" sz="1266" dirty="0">
                <a:solidFill>
                  <a:schemeClr val="tx2"/>
                </a:solidFill>
                <a:latin typeface="Gotham Book" charset="0"/>
                <a:ea typeface="Gotham Book" charset="0"/>
                <a:cs typeface="Gotham Book" charset="0"/>
                <a:sym typeface="Proxima Nova"/>
              </a:rPr>
              <a:t>ΒΑΣΙΛΟΠΟΥΛΟΣ, ΣΚΛΑΒΕΝΙΤΗΣ, ΓΑΛΑΞΙΑΣ</a:t>
            </a: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266" b="1" dirty="0">
                <a:solidFill>
                  <a:schemeClr val="tx2"/>
                </a:solidFill>
                <a:latin typeface="Gotham Book" charset="0"/>
                <a:ea typeface="Gotham Book" charset="0"/>
                <a:cs typeface="Gotham Book" charset="0"/>
                <a:sym typeface="Proxima Nova"/>
              </a:rPr>
              <a:t>Εταιρείες Τηλεπικοινωνιών</a:t>
            </a:r>
            <a:r>
              <a:rPr lang="el-GR" sz="1266" dirty="0">
                <a:solidFill>
                  <a:schemeClr val="tx2"/>
                </a:solidFill>
                <a:latin typeface="Gotham Book" charset="0"/>
                <a:ea typeface="Gotham Book" charset="0"/>
                <a:cs typeface="Gotham Book" charset="0"/>
                <a:sym typeface="Proxima Nova"/>
              </a:rPr>
              <a:t>: </a:t>
            </a:r>
            <a:r>
              <a:rPr lang="en-US" sz="1266" dirty="0">
                <a:solidFill>
                  <a:schemeClr val="tx2"/>
                </a:solidFill>
                <a:latin typeface="Gotham Book" charset="0"/>
                <a:ea typeface="Gotham Book" charset="0"/>
                <a:cs typeface="Gotham Book" charset="0"/>
                <a:sym typeface="Proxima Nova"/>
              </a:rPr>
              <a:t>WIND, VODAFONE,COSMOTE</a:t>
            </a:r>
            <a:endParaRPr lang="el-GR" sz="1266" dirty="0">
              <a:solidFill>
                <a:schemeClr val="tx2"/>
              </a:solidFill>
              <a:latin typeface="Gotham Book" charset="0"/>
              <a:ea typeface="Gotham Book" charset="0"/>
              <a:cs typeface="Gotham Book" charset="0"/>
              <a:sym typeface="Proxima Nova"/>
            </a:endParaRP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266" b="1" dirty="0">
                <a:solidFill>
                  <a:schemeClr val="tx2"/>
                </a:solidFill>
                <a:latin typeface="Gotham Book" charset="0"/>
                <a:ea typeface="Gotham Book" charset="0"/>
                <a:cs typeface="Gotham Book" charset="0"/>
                <a:sym typeface="Proxima Nova"/>
              </a:rPr>
              <a:t>Σιδηροδρομικά Έργα</a:t>
            </a:r>
            <a:r>
              <a:rPr lang="el-GR" sz="1266" dirty="0">
                <a:solidFill>
                  <a:schemeClr val="tx2"/>
                </a:solidFill>
                <a:latin typeface="Gotham Book" charset="0"/>
                <a:ea typeface="Gotham Book" charset="0"/>
                <a:cs typeface="Gotham Book" charset="0"/>
                <a:sym typeface="Proxima Nova"/>
              </a:rPr>
              <a:t>: Σήραγγα Όθρυος ΕΡΓΟΣΕ</a:t>
            </a: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266" b="1" dirty="0">
                <a:solidFill>
                  <a:schemeClr val="tx2"/>
                </a:solidFill>
                <a:latin typeface="Gotham Book" charset="0"/>
                <a:ea typeface="Gotham Book" charset="0"/>
                <a:cs typeface="Gotham Book" charset="0"/>
                <a:sym typeface="Proxima Nova"/>
              </a:rPr>
              <a:t>Ξενοδοχεία</a:t>
            </a:r>
            <a:r>
              <a:rPr lang="el-GR" sz="1266" dirty="0">
                <a:solidFill>
                  <a:schemeClr val="tx2"/>
                </a:solidFill>
                <a:latin typeface="Gotham Book" charset="0"/>
                <a:ea typeface="Gotham Book" charset="0"/>
                <a:cs typeface="Gotham Book" charset="0"/>
                <a:sym typeface="Proxima Nova"/>
              </a:rPr>
              <a:t>: </a:t>
            </a:r>
            <a:r>
              <a:rPr lang="en-US" sz="1266" dirty="0">
                <a:solidFill>
                  <a:schemeClr val="tx2"/>
                </a:solidFill>
                <a:latin typeface="Gotham Book" charset="0"/>
                <a:ea typeface="Gotham Book" charset="0"/>
                <a:cs typeface="Gotham Book" charset="0"/>
                <a:sym typeface="Proxima Nova"/>
              </a:rPr>
              <a:t>ATLANTIS, EDEM, </a:t>
            </a:r>
            <a:r>
              <a:rPr lang="el-GR" sz="1266" dirty="0">
                <a:solidFill>
                  <a:schemeClr val="tx2"/>
                </a:solidFill>
                <a:latin typeface="Gotham Book" charset="0"/>
                <a:ea typeface="Gotham Book" charset="0"/>
                <a:cs typeface="Gotham Book" charset="0"/>
                <a:sym typeface="Proxima Nova"/>
              </a:rPr>
              <a:t>ΜΥΣΤΡΑΣ, </a:t>
            </a:r>
            <a:r>
              <a:rPr lang="en-US" sz="1266" dirty="0">
                <a:solidFill>
                  <a:schemeClr val="tx2"/>
                </a:solidFill>
                <a:latin typeface="Gotham Book" charset="0"/>
                <a:ea typeface="Gotham Book" charset="0"/>
                <a:cs typeface="Gotham Book" charset="0"/>
                <a:sym typeface="Proxima Nova"/>
              </a:rPr>
              <a:t>METROPOLITAN</a:t>
            </a:r>
            <a:r>
              <a:rPr lang="el-GR" sz="1266" dirty="0">
                <a:solidFill>
                  <a:schemeClr val="tx2"/>
                </a:solidFill>
                <a:latin typeface="Gotham Book" charset="0"/>
                <a:ea typeface="Gotham Book" charset="0"/>
                <a:cs typeface="Gotham Book" charset="0"/>
                <a:sym typeface="Proxima Nova"/>
              </a:rPr>
              <a:t>, ΠΙΠΕΡΙ ΠΑΡΟΣ, </a:t>
            </a:r>
            <a:r>
              <a:rPr lang="en-GB" sz="1266" dirty="0">
                <a:solidFill>
                  <a:schemeClr val="tx2"/>
                </a:solidFill>
                <a:latin typeface="Gotham Book" charset="0"/>
                <a:ea typeface="Gotham Book" charset="0"/>
                <a:cs typeface="Gotham Book" charset="0"/>
                <a:sym typeface="Proxima Nova"/>
              </a:rPr>
              <a:t>LINDOS INMPERIAL, YES </a:t>
            </a:r>
            <a:r>
              <a:rPr lang="el-GR" sz="1266" dirty="0">
                <a:solidFill>
                  <a:schemeClr val="tx2"/>
                </a:solidFill>
                <a:latin typeface="Gotham Book" charset="0"/>
                <a:ea typeface="Gotham Book" charset="0"/>
                <a:cs typeface="Gotham Book" charset="0"/>
                <a:sym typeface="Proxima Nova"/>
              </a:rPr>
              <a:t>ΣΑΝΤΟΡΙΝΗ, </a:t>
            </a:r>
            <a:r>
              <a:rPr lang="en-GB" sz="1266" dirty="0">
                <a:solidFill>
                  <a:schemeClr val="tx2"/>
                </a:solidFill>
                <a:latin typeface="Gotham Book" charset="0"/>
                <a:ea typeface="Gotham Book" charset="0"/>
                <a:cs typeface="Gotham Book" charset="0"/>
                <a:sym typeface="Proxima Nova"/>
              </a:rPr>
              <a:t>LINDOS BAY </a:t>
            </a:r>
            <a:r>
              <a:rPr lang="el-GR" sz="1266" dirty="0">
                <a:solidFill>
                  <a:schemeClr val="tx2"/>
                </a:solidFill>
                <a:latin typeface="Gotham Book" charset="0"/>
                <a:ea typeface="Gotham Book" charset="0"/>
                <a:cs typeface="Gotham Book" charset="0"/>
                <a:sym typeface="Proxima Nova"/>
              </a:rPr>
              <a:t>ΡΟΔΟΣ, </a:t>
            </a:r>
            <a:r>
              <a:rPr lang="en-GB" sz="1266" dirty="0">
                <a:solidFill>
                  <a:schemeClr val="tx2"/>
                </a:solidFill>
                <a:latin typeface="Gotham Book" charset="0"/>
                <a:ea typeface="Gotham Book" charset="0"/>
                <a:cs typeface="Gotham Book" charset="0"/>
                <a:sym typeface="Proxima Nova"/>
              </a:rPr>
              <a:t>SANTA MARINA </a:t>
            </a:r>
            <a:r>
              <a:rPr lang="el-GR" sz="1266" dirty="0">
                <a:solidFill>
                  <a:schemeClr val="tx2"/>
                </a:solidFill>
                <a:latin typeface="Gotham Book" charset="0"/>
                <a:ea typeface="Gotham Book" charset="0"/>
                <a:cs typeface="Gotham Book" charset="0"/>
                <a:sym typeface="Proxima Nova"/>
              </a:rPr>
              <a:t>ΗΡΑΚΛΕΊΟΥ ΚΡΗΤΗΣ, </a:t>
            </a:r>
            <a:r>
              <a:rPr lang="en-GB" sz="1266" dirty="0">
                <a:solidFill>
                  <a:schemeClr val="tx2"/>
                </a:solidFill>
                <a:latin typeface="Gotham Book" charset="0"/>
                <a:ea typeface="Gotham Book" charset="0"/>
                <a:cs typeface="Gotham Book" charset="0"/>
                <a:sym typeface="Proxima Nova"/>
              </a:rPr>
              <a:t>PORTO RETHYMNO, </a:t>
            </a:r>
            <a:r>
              <a:rPr lang="en-US" sz="1266" dirty="0">
                <a:solidFill>
                  <a:schemeClr val="tx2"/>
                </a:solidFill>
                <a:latin typeface="Gotham Book" charset="0"/>
                <a:ea typeface="Gotham Book" charset="0"/>
                <a:cs typeface="Gotham Book" charset="0"/>
                <a:sym typeface="Proxima Nova"/>
              </a:rPr>
              <a:t>E</a:t>
            </a:r>
            <a:r>
              <a:rPr lang="el-GR" sz="1266" dirty="0">
                <a:solidFill>
                  <a:schemeClr val="tx2"/>
                </a:solidFill>
                <a:latin typeface="Gotham Book" charset="0"/>
                <a:ea typeface="Gotham Book" charset="0"/>
                <a:cs typeface="Gotham Book" charset="0"/>
                <a:sym typeface="Proxima Nova"/>
              </a:rPr>
              <a:t>ΡΜΗΣ ΑΓΙΟΥ ΝΙΚΟΛΑΟΥ ΚΡΗΤΗΣ, </a:t>
            </a:r>
            <a:r>
              <a:rPr lang="en-GB" sz="1266" dirty="0">
                <a:solidFill>
                  <a:schemeClr val="tx2"/>
                </a:solidFill>
                <a:latin typeface="Gotham Book" charset="0"/>
                <a:ea typeface="Gotham Book" charset="0"/>
                <a:cs typeface="Gotham Book" charset="0"/>
                <a:sym typeface="Proxima Nova"/>
              </a:rPr>
              <a:t>LYTOS BEACH AN</a:t>
            </a:r>
            <a:r>
              <a:rPr lang="el-GR" sz="1266" dirty="0">
                <a:solidFill>
                  <a:schemeClr val="tx2"/>
                </a:solidFill>
                <a:latin typeface="Gotham Book" charset="0"/>
                <a:ea typeface="Gotham Book" charset="0"/>
                <a:cs typeface="Gotham Book" charset="0"/>
                <a:sym typeface="Proxima Nova"/>
              </a:rPr>
              <a:t>ΙΣΣΑΡΑΣ ΗΡΑΚΛΕΙΟΥ ΚΡΗΤΗΣ, ΠΝΟΗ ΗΡΑΚΛΕΙΟΥ ΚΡΗΤΗΣ, ΜΟΧΥ ΠΑΤΡΑΣ, </a:t>
            </a:r>
            <a:endParaRPr lang="en-US" sz="1266" dirty="0">
              <a:solidFill>
                <a:schemeClr val="tx2"/>
              </a:solidFill>
              <a:latin typeface="Gotham Book" charset="0"/>
              <a:ea typeface="Gotham Book" charset="0"/>
              <a:cs typeface="Gotham Book" charset="0"/>
              <a:sym typeface="Proxima Nova"/>
            </a:endParaRP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266" b="1" dirty="0">
                <a:solidFill>
                  <a:schemeClr val="tx2"/>
                </a:solidFill>
                <a:latin typeface="Gotham Book" charset="0"/>
                <a:ea typeface="Gotham Book" charset="0"/>
                <a:cs typeface="Gotham Book" charset="0"/>
                <a:sym typeface="Proxima Nova"/>
              </a:rPr>
              <a:t>Βιομηχανίες</a:t>
            </a:r>
            <a:r>
              <a:rPr lang="el-GR" sz="1266" dirty="0">
                <a:solidFill>
                  <a:schemeClr val="tx2"/>
                </a:solidFill>
                <a:latin typeface="Gotham Book" charset="0"/>
                <a:ea typeface="Gotham Book" charset="0"/>
                <a:cs typeface="Gotham Book" charset="0"/>
                <a:sym typeface="Proxima Nova"/>
              </a:rPr>
              <a:t>: ΔΕΗ, </a:t>
            </a:r>
            <a:r>
              <a:rPr lang="en-US" sz="1266" dirty="0">
                <a:solidFill>
                  <a:schemeClr val="tx2"/>
                </a:solidFill>
                <a:latin typeface="Gotham Book" charset="0"/>
                <a:ea typeface="Gotham Book" charset="0"/>
                <a:cs typeface="Gotham Book" charset="0"/>
                <a:sym typeface="Proxima Nova"/>
              </a:rPr>
              <a:t>COCA COLA 3E, GREEN COLA</a:t>
            </a:r>
            <a:r>
              <a:rPr lang="el-GR" sz="1266" dirty="0">
                <a:solidFill>
                  <a:schemeClr val="tx2"/>
                </a:solidFill>
                <a:latin typeface="Gotham Book" charset="0"/>
                <a:ea typeface="Gotham Book" charset="0"/>
                <a:cs typeface="Gotham Book" charset="0"/>
                <a:sym typeface="Proxima Nova"/>
              </a:rPr>
              <a:t>,</a:t>
            </a:r>
            <a:r>
              <a:rPr lang="en-US" sz="1266" dirty="0">
                <a:solidFill>
                  <a:schemeClr val="tx2"/>
                </a:solidFill>
                <a:latin typeface="Gotham Book" charset="0"/>
                <a:ea typeface="Gotham Book" charset="0"/>
                <a:cs typeface="Gotham Book" charset="0"/>
                <a:sym typeface="Proxima Nova"/>
              </a:rPr>
              <a:t> BIOAERIO </a:t>
            </a:r>
            <a:r>
              <a:rPr lang="el-GR" sz="1266" dirty="0">
                <a:solidFill>
                  <a:schemeClr val="tx2"/>
                </a:solidFill>
                <a:latin typeface="Gotham Book" charset="0"/>
                <a:ea typeface="Gotham Book" charset="0"/>
                <a:cs typeface="Gotham Book" charset="0"/>
                <a:sym typeface="Proxima Nova"/>
              </a:rPr>
              <a:t>ΠΕΛΛΑΣ</a:t>
            </a:r>
            <a:r>
              <a:rPr lang="el-GR" sz="1266" dirty="0">
                <a:solidFill>
                  <a:schemeClr val="tx2"/>
                </a:solidFill>
                <a:latin typeface="Times New Roman" panose="02020603050405020304" pitchFamily="18" charset="0"/>
                <a:ea typeface="Gotham Book" charset="0"/>
                <a:cs typeface="Gotham Book" charset="0"/>
                <a:sym typeface="Proxima Nova"/>
              </a:rPr>
              <a:t>,</a:t>
            </a:r>
            <a:r>
              <a:rPr lang="en-US" sz="1266" dirty="0">
                <a:solidFill>
                  <a:schemeClr val="tx2"/>
                </a:solidFill>
                <a:latin typeface="Gotham Book" charset="0"/>
                <a:ea typeface="Gotham Book" charset="0"/>
                <a:cs typeface="Gotham Book" charset="0"/>
                <a:sym typeface="Proxima Nova"/>
              </a:rPr>
              <a:t> </a:t>
            </a:r>
            <a:r>
              <a:rPr lang="el-GR" sz="1266" dirty="0">
                <a:solidFill>
                  <a:schemeClr val="tx2"/>
                </a:solidFill>
                <a:latin typeface="Gotham Book" charset="0"/>
                <a:ea typeface="Gotham Book" charset="0"/>
                <a:cs typeface="Gotham Book" charset="0"/>
                <a:sym typeface="Proxima Nova"/>
              </a:rPr>
              <a:t>ΑΚΡΙΤΑΣ, </a:t>
            </a:r>
            <a:r>
              <a:rPr lang="en-GB" sz="1266" dirty="0">
                <a:solidFill>
                  <a:schemeClr val="tx2"/>
                </a:solidFill>
                <a:latin typeface="Gotham Book" charset="0"/>
                <a:ea typeface="Gotham Book" charset="0"/>
                <a:cs typeface="Gotham Book" charset="0"/>
                <a:sym typeface="Proxima Nova"/>
              </a:rPr>
              <a:t>PHARMATHEN, </a:t>
            </a:r>
            <a:r>
              <a:rPr lang="el-GR" sz="1266" dirty="0">
                <a:solidFill>
                  <a:schemeClr val="tx2"/>
                </a:solidFill>
                <a:latin typeface="Gotham Book" charset="0"/>
                <a:ea typeface="Gotham Book" charset="0"/>
                <a:cs typeface="Gotham Book" charset="0"/>
                <a:sym typeface="Proxima Nova"/>
              </a:rPr>
              <a:t>ΠΑΠΑΣΤΡΑΤΟΣ, ΕΛΒΑΛ, ΣΥΜΕΤΑΛ, ΧΑΛΚΟΡ, </a:t>
            </a:r>
            <a:r>
              <a:rPr lang="en-US" sz="1266" dirty="0">
                <a:solidFill>
                  <a:schemeClr val="tx2"/>
                </a:solidFill>
                <a:latin typeface="Gotham Book" charset="0"/>
                <a:ea typeface="Gotham Book" charset="0"/>
                <a:cs typeface="Gotham Book" charset="0"/>
                <a:sym typeface="Proxima Nova"/>
              </a:rPr>
              <a:t>DRUCKFARBEN, FAMAR, </a:t>
            </a:r>
            <a:r>
              <a:rPr lang="el-GR" sz="1266" dirty="0">
                <a:solidFill>
                  <a:schemeClr val="tx2"/>
                </a:solidFill>
                <a:latin typeface="Gotham Book" charset="0"/>
                <a:ea typeface="Gotham Book" charset="0"/>
                <a:cs typeface="Gotham Book" charset="0"/>
                <a:sym typeface="Proxima Nova"/>
              </a:rPr>
              <a:t>ΕΒΓΑ, ΜΠΗΤΡΟΣ ΜΕΤΑΛΛΟΥΡΓΙΚΗ, </a:t>
            </a:r>
            <a:r>
              <a:rPr lang="en-US" sz="1266" dirty="0">
                <a:solidFill>
                  <a:schemeClr val="tx2"/>
                </a:solidFill>
                <a:latin typeface="Gotham Book" charset="0"/>
                <a:ea typeface="Gotham Book" charset="0"/>
                <a:cs typeface="Gotham Book" charset="0"/>
                <a:sym typeface="Proxima Nova"/>
              </a:rPr>
              <a:t>MEDIASTROM, ALUMIL, </a:t>
            </a:r>
            <a:r>
              <a:rPr lang="el-GR" sz="1266" dirty="0">
                <a:solidFill>
                  <a:schemeClr val="tx2"/>
                </a:solidFill>
                <a:latin typeface="Gotham Book" charset="0"/>
                <a:ea typeface="Gotham Book" charset="0"/>
                <a:cs typeface="Gotham Book" charset="0"/>
                <a:sym typeface="Proxima Nova"/>
              </a:rPr>
              <a:t>ΚΑΡΕΛΙΑΣ, ΤΗΕΟΝΙ</a:t>
            </a:r>
            <a:r>
              <a:rPr lang="en-US" sz="1266" dirty="0">
                <a:solidFill>
                  <a:schemeClr val="tx2"/>
                </a:solidFill>
                <a:latin typeface="Gotham Book" charset="0"/>
                <a:ea typeface="Gotham Book" charset="0"/>
                <a:cs typeface="Gotham Book" charset="0"/>
                <a:sym typeface="Proxima Nova"/>
              </a:rPr>
              <a:t> WATER, </a:t>
            </a:r>
            <a:r>
              <a:rPr lang="el-GR" sz="1266" dirty="0">
                <a:solidFill>
                  <a:schemeClr val="tx2"/>
                </a:solidFill>
                <a:latin typeface="Gotham Book" charset="0"/>
                <a:ea typeface="Gotham Book" charset="0"/>
                <a:cs typeface="Gotham Book" charset="0"/>
                <a:sym typeface="Proxima Nova"/>
              </a:rPr>
              <a:t>ΝΕΡΑ </a:t>
            </a:r>
            <a:r>
              <a:rPr lang="en-US" sz="1266" dirty="0">
                <a:solidFill>
                  <a:schemeClr val="tx2"/>
                </a:solidFill>
                <a:latin typeface="Gotham Book" charset="0"/>
                <a:ea typeface="Gotham Book" charset="0"/>
                <a:cs typeface="Gotham Book" charset="0"/>
                <a:sym typeface="Proxima Nova"/>
              </a:rPr>
              <a:t>DIOS, </a:t>
            </a:r>
            <a:r>
              <a:rPr lang="el-GR" sz="1266" dirty="0">
                <a:solidFill>
                  <a:schemeClr val="tx2"/>
                </a:solidFill>
                <a:latin typeface="Gotham Book" charset="0"/>
                <a:ea typeface="Gotham Book" charset="0"/>
                <a:cs typeface="Gotham Book" charset="0"/>
                <a:sym typeface="Proxima Nova"/>
              </a:rPr>
              <a:t>ΜΠΑΡΜΠΑ ΣΤΑΘΗΣ, ΠΛΑΣΤΙΚΑ ΠΑΙΡΗΣ, ΜΥΛΟΙ ΛΟΥΛΗΣ, </a:t>
            </a:r>
            <a:r>
              <a:rPr lang="en-US" sz="1266" dirty="0">
                <a:solidFill>
                  <a:schemeClr val="tx2"/>
                </a:solidFill>
                <a:latin typeface="Gotham Book" charset="0"/>
                <a:ea typeface="Gotham Book" charset="0"/>
                <a:cs typeface="Gotham Book" charset="0"/>
                <a:sym typeface="Proxima Nova"/>
              </a:rPr>
              <a:t>SUNLIGHT,</a:t>
            </a:r>
            <a:r>
              <a:rPr lang="el-GR" sz="1266" dirty="0">
                <a:solidFill>
                  <a:schemeClr val="tx2"/>
                </a:solidFill>
                <a:latin typeface="Gotham Book" charset="0"/>
                <a:ea typeface="Gotham Book" charset="0"/>
                <a:cs typeface="Gotham Book" charset="0"/>
                <a:sym typeface="Proxima Nova"/>
              </a:rPr>
              <a:t> </a:t>
            </a:r>
            <a:r>
              <a:rPr lang="en-GB" sz="1266" dirty="0">
                <a:solidFill>
                  <a:schemeClr val="tx2"/>
                </a:solidFill>
                <a:latin typeface="Gotham Book" charset="0"/>
                <a:ea typeface="Gotham Book" charset="0"/>
                <a:cs typeface="Gotham Book" charset="0"/>
                <a:sym typeface="Proxima Nova"/>
              </a:rPr>
              <a:t>B.A. GLASS GREECE, </a:t>
            </a:r>
            <a:r>
              <a:rPr lang="el-GR" sz="1266" dirty="0">
                <a:solidFill>
                  <a:schemeClr val="tx2"/>
                </a:solidFill>
                <a:latin typeface="Gotham Book" charset="0"/>
                <a:ea typeface="Gotham Book" charset="0"/>
                <a:cs typeface="Gotham Book" charset="0"/>
                <a:sym typeface="Proxima Nova"/>
              </a:rPr>
              <a:t>ΧΑΙΤΟΓΛΟΥ, ΧΑΡΑΛΑΜΠΙΔΗΣ Α.Ε, ΓΛΑΡΟΣ ΑΒΕΕ ΕΛΛΗΝΙΚΗ ΧΑΡΤΟΒΙΟΜΗΧΑΝΙΑ, </a:t>
            </a:r>
            <a:r>
              <a:rPr lang="en-GB" sz="1266" dirty="0">
                <a:solidFill>
                  <a:schemeClr val="tx2"/>
                </a:solidFill>
                <a:latin typeface="Gotham Book" charset="0"/>
                <a:ea typeface="Gotham Book" charset="0"/>
                <a:cs typeface="Gotham Book" charset="0"/>
                <a:sym typeface="Proxima Nova"/>
              </a:rPr>
              <a:t>ELINA </a:t>
            </a:r>
            <a:r>
              <a:rPr lang="el-GR" sz="1266" dirty="0">
                <a:solidFill>
                  <a:schemeClr val="tx2"/>
                </a:solidFill>
                <a:latin typeface="Gotham Book" charset="0"/>
                <a:ea typeface="Gotham Book" charset="0"/>
                <a:cs typeface="Gotham Book" charset="0"/>
                <a:sym typeface="Proxima Nova"/>
              </a:rPr>
              <a:t>ΧΑΡΤΟΠΟΙΙΑ ΚΟΜΟΤΗΝΗΣ, ΜΠΙΖΙΟΣ Α.Ε, ΕΞΑΡΧΟΣ Α.Ε, </a:t>
            </a:r>
            <a:r>
              <a:rPr lang="en-GB" sz="1266" dirty="0">
                <a:solidFill>
                  <a:schemeClr val="tx2"/>
                </a:solidFill>
                <a:latin typeface="Gotham Book" charset="0"/>
                <a:ea typeface="Gotham Book" charset="0"/>
                <a:cs typeface="Gotham Book" charset="0"/>
                <a:sym typeface="Proxima Nova"/>
              </a:rPr>
              <a:t>OMIROS DAIRY INDYSTRY, </a:t>
            </a:r>
            <a:r>
              <a:rPr lang="el-GR" sz="1266" dirty="0">
                <a:solidFill>
                  <a:schemeClr val="tx2"/>
                </a:solidFill>
                <a:latin typeface="Gotham Book" charset="0"/>
                <a:ea typeface="Gotham Book" charset="0"/>
                <a:cs typeface="Gotham Book" charset="0"/>
                <a:sym typeface="Proxima Nova"/>
              </a:rPr>
              <a:t>ΚΟΥΒΙΔΗΣ ΠΛΑΣΤΙΚΟΙ ΣΩΛΗΝΕΣ, </a:t>
            </a:r>
            <a:r>
              <a:rPr lang="en-GB" sz="1266" dirty="0">
                <a:solidFill>
                  <a:schemeClr val="tx2"/>
                </a:solidFill>
                <a:latin typeface="Gotham Book" charset="0"/>
                <a:ea typeface="Gotham Book" charset="0"/>
                <a:cs typeface="Gotham Book" charset="0"/>
                <a:sym typeface="Proxima Nova"/>
              </a:rPr>
              <a:t>MEDIA STROM, </a:t>
            </a:r>
            <a:r>
              <a:rPr lang="el-GR" sz="1266" dirty="0">
                <a:solidFill>
                  <a:schemeClr val="tx2"/>
                </a:solidFill>
                <a:latin typeface="Gotham Book" charset="0"/>
                <a:ea typeface="Gotham Book" charset="0"/>
                <a:cs typeface="Gotham Book" charset="0"/>
                <a:sym typeface="Proxima Nova"/>
              </a:rPr>
              <a:t>ΤΡΟΦΙΝΚΟ, </a:t>
            </a:r>
            <a:r>
              <a:rPr lang="en-US" sz="1266" dirty="0">
                <a:solidFill>
                  <a:schemeClr val="tx2"/>
                </a:solidFill>
                <a:latin typeface="Gotham Book" charset="0"/>
                <a:ea typeface="Gotham Book" charset="0"/>
                <a:cs typeface="Gotham Book" charset="0"/>
                <a:sym typeface="Proxima Nova"/>
              </a:rPr>
              <a:t>LEADER, </a:t>
            </a:r>
            <a:r>
              <a:rPr lang="fr-FR" sz="1266" dirty="0">
                <a:solidFill>
                  <a:schemeClr val="tx2"/>
                </a:solidFill>
                <a:latin typeface="Gotham Book" charset="0"/>
                <a:ea typeface="Gotham Book" charset="0"/>
                <a:cs typeface="Gotham Book" charset="0"/>
                <a:sym typeface="Proxima Nova"/>
              </a:rPr>
              <a:t>SYCHE</a:t>
            </a:r>
            <a:r>
              <a:rPr lang="el-GR" sz="1266" dirty="0">
                <a:solidFill>
                  <a:schemeClr val="tx2"/>
                </a:solidFill>
                <a:latin typeface="Gotham Book" charset="0"/>
                <a:ea typeface="Gotham Book" charset="0"/>
                <a:cs typeface="Gotham Book" charset="0"/>
                <a:sym typeface="Proxima Nova"/>
              </a:rPr>
              <a:t>Μ, </a:t>
            </a:r>
            <a:r>
              <a:rPr lang="en-US" sz="1266" dirty="0">
                <a:solidFill>
                  <a:schemeClr val="tx2"/>
                </a:solidFill>
                <a:latin typeface="Gotham Book" charset="0"/>
                <a:ea typeface="Gotham Book" charset="0"/>
                <a:cs typeface="Gotham Book" charset="0"/>
                <a:sym typeface="Proxima Nova"/>
              </a:rPr>
              <a:t>NESTLE, ROLCO,</a:t>
            </a:r>
            <a:r>
              <a:rPr lang="el-GR" sz="1266" dirty="0">
                <a:solidFill>
                  <a:schemeClr val="tx2"/>
                </a:solidFill>
                <a:latin typeface="Gotham Book" charset="0"/>
                <a:ea typeface="Gotham Book" charset="0"/>
                <a:cs typeface="Gotham Book" charset="0"/>
                <a:sym typeface="Proxima Nova"/>
              </a:rPr>
              <a:t> </a:t>
            </a:r>
            <a:r>
              <a:rPr lang="en-GB" sz="1266" dirty="0">
                <a:solidFill>
                  <a:schemeClr val="tx2"/>
                </a:solidFill>
                <a:latin typeface="Gotham Book" charset="0"/>
                <a:ea typeface="Gotham Book" charset="0"/>
                <a:cs typeface="Gotham Book" charset="0"/>
                <a:sym typeface="Proxima Nova"/>
              </a:rPr>
              <a:t>ENERGEAN OIL &amp; GAS, BOLERO</a:t>
            </a:r>
            <a:r>
              <a:rPr lang="en-US" sz="1266" dirty="0">
                <a:solidFill>
                  <a:schemeClr val="tx2"/>
                </a:solidFill>
                <a:latin typeface="Gotham Book" charset="0"/>
                <a:ea typeface="Gotham Book" charset="0"/>
                <a:cs typeface="Gotham Book" charset="0"/>
                <a:sym typeface="Proxima Nova"/>
              </a:rPr>
              <a:t> </a:t>
            </a:r>
            <a:r>
              <a:rPr lang="el-GR" sz="1266" dirty="0">
                <a:solidFill>
                  <a:schemeClr val="tx2"/>
                </a:solidFill>
                <a:latin typeface="Gotham Book" charset="0"/>
                <a:ea typeface="Gotham Book" charset="0"/>
                <a:cs typeface="Gotham Book" charset="0"/>
                <a:sym typeface="Proxima Nova"/>
              </a:rPr>
              <a:t>κ.α.</a:t>
            </a:r>
          </a:p>
        </p:txBody>
      </p:sp>
      <p:grpSp>
        <p:nvGrpSpPr>
          <p:cNvPr id="3" name="Group 2">
            <a:extLst>
              <a:ext uri="{FF2B5EF4-FFF2-40B4-BE49-F238E27FC236}">
                <a16:creationId xmlns:a16="http://schemas.microsoft.com/office/drawing/2014/main" xmlns="" id="{B526164B-7225-4EC3-7B1B-FE958A1EDE99}"/>
              </a:ext>
            </a:extLst>
          </p:cNvPr>
          <p:cNvGrpSpPr/>
          <p:nvPr/>
        </p:nvGrpSpPr>
        <p:grpSpPr>
          <a:xfrm>
            <a:off x="0" y="0"/>
            <a:ext cx="1424090" cy="730598"/>
            <a:chOff x="0" y="0"/>
            <a:chExt cx="3848100" cy="2247900"/>
          </a:xfrm>
        </p:grpSpPr>
        <p:sp>
          <p:nvSpPr>
            <p:cNvPr id="4" name="Shape 194">
              <a:extLst>
                <a:ext uri="{FF2B5EF4-FFF2-40B4-BE49-F238E27FC236}">
                  <a16:creationId xmlns:a16="http://schemas.microsoft.com/office/drawing/2014/main" xmlns="" id="{38B4B672-975D-048C-3284-315E03AF676C}"/>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1FAF3715-A130-2BFD-5FFF-53182DD86B69}"/>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A4E8E907-D57F-4994-BB56-50F7F733ABAB}"/>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E7B46582-9AC1-D92F-9A05-E4F9C3C1347A}"/>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27E8B0A5-5FF8-277B-0926-A25FEAE88286}"/>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62ECFB18-58D3-0742-67ED-48DE2F60F025}"/>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B8C4B183-49DC-6489-878A-62A7F33AF8B5}"/>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467DE861-7260-49D2-E212-76F046CE0FFB}"/>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5075128D-6821-463E-54C7-E2155B32C251}"/>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CD16F77A-11DF-B306-5C79-792AF22C7C41}"/>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C0B08753-4BA7-999F-75BF-F6A9406F41D9}"/>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EFAED0C7-9B0D-A85F-6581-D8E78A72C6CD}"/>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AD805F31-E69F-E93C-ED42-1B14139EE99B}"/>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E93832FF-9DB2-F7B2-D8BD-358BF0C096C6}"/>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83FCE5D0-230F-D427-3ADF-7EED6909BB7E}"/>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9BE3F0D8-C78F-2A87-24E0-7EBFB2BFB6D9}"/>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62509ECF-5E1F-54A5-054F-F8852B62C078}"/>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36FD95F7-9B9A-17FF-6A5D-EBBB68E031DF}"/>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412FC79D-8793-B9B7-B902-B178514E9D82}"/>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B7F50671-5EBE-E5FE-EAB8-D0DC581258B6}"/>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5CC366E4-CA56-23CC-32A9-79BDCEC2E4C9}"/>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2FE2A327-A299-03E0-AC94-3A235CE48C01}"/>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ECE5925C-A9FF-E6EC-4A68-69AFDCBD07F6}"/>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7375D80F-E558-D9F2-C89D-B72EB2193C88}"/>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E00D43FC-56DA-4CB1-1897-546C4B711A39}"/>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244CD409-30C6-DDEE-35BB-C1392CF8F3C4}"/>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51DC987C-B820-3DFD-B6A1-2D8A8A847113}"/>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DBEBCB2B-E4C1-6343-165F-5CBFE971D9AE}"/>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D75BB16F-BAB0-8C42-B0BB-55B3EC786684}"/>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0B0DEACF-8DC2-570E-CC0B-993B2049D44A}"/>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5143F2C7-6B15-4E05-DB90-4934CA130903}"/>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C2DE3A54-3E85-FA06-0CF8-414D4532739C}"/>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2E4EBEF9-46B6-466C-F3E7-3AA0AB48C4C2}"/>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ABABAE49-ED32-5B84-89DF-36776EF94B18}"/>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E050B11D-F05B-9631-C388-183231E180FD}"/>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C6E6F57E-CB4B-7939-9222-0434FFFC9EFF}"/>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C06B0B0F-0B90-676D-B817-1F50944D7636}"/>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AD65475A-5C4E-D3AD-706A-552DE3DB61C8}"/>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4992467B-CF79-2665-807E-5BBE06A9386D}"/>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53789E65-8D5C-573D-2F5D-F3DCF33C6B8F}"/>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393249077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8F00DA42-EACF-44B1-8362-4D3C2F0EE18B}"/>
              </a:ext>
            </a:extLst>
          </p:cNvPr>
          <p:cNvSpPr/>
          <p:nvPr/>
        </p:nvSpPr>
        <p:spPr>
          <a:xfrm>
            <a:off x="1539775" y="3195682"/>
            <a:ext cx="9144000" cy="466636"/>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1466" name="Shape 1466"/>
          <p:cNvSpPr/>
          <p:nvPr/>
        </p:nvSpPr>
        <p:spPr>
          <a:xfrm>
            <a:off x="4812598" y="1763171"/>
            <a:ext cx="2612092" cy="601157"/>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50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3516" dirty="0">
                <a:solidFill>
                  <a:schemeClr val="bg1"/>
                </a:solidFill>
              </a:rPr>
              <a:t>Μέρος Έκτο </a:t>
            </a:r>
            <a:endParaRPr sz="3516" dirty="0">
              <a:solidFill>
                <a:schemeClr val="bg1"/>
              </a:solidFill>
            </a:endParaRPr>
          </a:p>
        </p:txBody>
      </p:sp>
      <p:pic>
        <p:nvPicPr>
          <p:cNvPr id="1467" name="pasted-image.pdf"/>
          <p:cNvPicPr/>
          <p:nvPr/>
        </p:nvPicPr>
        <p:blipFill>
          <a:blip r:embed="rId2"/>
          <a:stretch>
            <a:fillRect/>
          </a:stretch>
        </p:blipFill>
        <p:spPr>
          <a:xfrm>
            <a:off x="5909507" y="2839282"/>
            <a:ext cx="372987" cy="372987"/>
          </a:xfrm>
          <a:prstGeom prst="rect">
            <a:avLst/>
          </a:prstGeom>
          <a:ln w="3175">
            <a:miter lim="400000"/>
          </a:ln>
        </p:spPr>
      </p:pic>
      <p:sp>
        <p:nvSpPr>
          <p:cNvPr id="1468" name="Shape 1468"/>
          <p:cNvSpPr/>
          <p:nvPr/>
        </p:nvSpPr>
        <p:spPr>
          <a:xfrm>
            <a:off x="4791746" y="3969024"/>
            <a:ext cx="2607284" cy="774153"/>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66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4640" dirty="0">
                <a:solidFill>
                  <a:schemeClr val="bg1"/>
                </a:solidFill>
              </a:rPr>
              <a:t>Περίληψη</a:t>
            </a:r>
            <a:endParaRPr sz="4640" dirty="0">
              <a:solidFill>
                <a:schemeClr val="bg1"/>
              </a:solidFill>
            </a:endParaRPr>
          </a:p>
        </p:txBody>
      </p:sp>
      <p:pic>
        <p:nvPicPr>
          <p:cNvPr id="14" name="Picture 13">
            <a:extLst>
              <a:ext uri="{FF2B5EF4-FFF2-40B4-BE49-F238E27FC236}">
                <a16:creationId xmlns:a16="http://schemas.microsoft.com/office/drawing/2014/main" xmlns="" id="{3A54E6C3-3CB3-4DB1-9C46-A012D86D5278}"/>
              </a:ext>
            </a:extLst>
          </p:cNvPr>
          <p:cNvPicPr>
            <a:picLocks noChangeAspect="1"/>
          </p:cNvPicPr>
          <p:nvPr/>
        </p:nvPicPr>
        <p:blipFill>
          <a:blip r:embed="rId3">
            <a:lum bright="100000" contrast="-74000"/>
          </a:blip>
          <a:stretch>
            <a:fillRect/>
          </a:stretch>
        </p:blipFill>
        <p:spPr>
          <a:xfrm>
            <a:off x="8873030" y="6157493"/>
            <a:ext cx="1241679" cy="286541"/>
          </a:xfrm>
          <a:prstGeom prst="rect">
            <a:avLst/>
          </a:prstGeom>
        </p:spPr>
      </p:pic>
      <p:grpSp>
        <p:nvGrpSpPr>
          <p:cNvPr id="2" name="Group 1">
            <a:extLst>
              <a:ext uri="{FF2B5EF4-FFF2-40B4-BE49-F238E27FC236}">
                <a16:creationId xmlns:a16="http://schemas.microsoft.com/office/drawing/2014/main" xmlns="" id="{29104D59-5BB4-3E51-047D-0C1D7665A3CB}"/>
              </a:ext>
            </a:extLst>
          </p:cNvPr>
          <p:cNvGrpSpPr/>
          <p:nvPr/>
        </p:nvGrpSpPr>
        <p:grpSpPr>
          <a:xfrm>
            <a:off x="0" y="0"/>
            <a:ext cx="1424090" cy="730598"/>
            <a:chOff x="0" y="0"/>
            <a:chExt cx="3848100" cy="2247900"/>
          </a:xfrm>
        </p:grpSpPr>
        <p:sp>
          <p:nvSpPr>
            <p:cNvPr id="3" name="Shape 194">
              <a:extLst>
                <a:ext uri="{FF2B5EF4-FFF2-40B4-BE49-F238E27FC236}">
                  <a16:creationId xmlns:a16="http://schemas.microsoft.com/office/drawing/2014/main" xmlns="" id="{9111133B-C709-3876-88E6-61F9A5A24576}"/>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4" name="Shape 7">
              <a:extLst>
                <a:ext uri="{FF2B5EF4-FFF2-40B4-BE49-F238E27FC236}">
                  <a16:creationId xmlns:a16="http://schemas.microsoft.com/office/drawing/2014/main" xmlns="" id="{3ACFDA03-79AE-4DDA-6960-055F12D9B953}"/>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 name="Shape 195">
              <a:extLst>
                <a:ext uri="{FF2B5EF4-FFF2-40B4-BE49-F238E27FC236}">
                  <a16:creationId xmlns:a16="http://schemas.microsoft.com/office/drawing/2014/main" xmlns="" id="{B9171CBB-231F-3ECA-5312-A405C850CAAF}"/>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9">
              <a:extLst>
                <a:ext uri="{FF2B5EF4-FFF2-40B4-BE49-F238E27FC236}">
                  <a16:creationId xmlns:a16="http://schemas.microsoft.com/office/drawing/2014/main" xmlns="" id="{468B7819-0E73-9A22-9CEC-92BC2EAB9BEF}"/>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0">
              <a:extLst>
                <a:ext uri="{FF2B5EF4-FFF2-40B4-BE49-F238E27FC236}">
                  <a16:creationId xmlns:a16="http://schemas.microsoft.com/office/drawing/2014/main" xmlns="" id="{CA490FBF-5121-8CB2-E9BD-2DFCA205138D}"/>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1">
              <a:extLst>
                <a:ext uri="{FF2B5EF4-FFF2-40B4-BE49-F238E27FC236}">
                  <a16:creationId xmlns:a16="http://schemas.microsoft.com/office/drawing/2014/main" xmlns="" id="{5E7599C7-49D5-86E6-05CE-2EDB3D01A5F2}"/>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2">
              <a:extLst>
                <a:ext uri="{FF2B5EF4-FFF2-40B4-BE49-F238E27FC236}">
                  <a16:creationId xmlns:a16="http://schemas.microsoft.com/office/drawing/2014/main" xmlns="" id="{5B59E39B-B8B6-BB3D-2478-E272749995A6}"/>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 name="Shape 13">
              <a:extLst>
                <a:ext uri="{FF2B5EF4-FFF2-40B4-BE49-F238E27FC236}">
                  <a16:creationId xmlns:a16="http://schemas.microsoft.com/office/drawing/2014/main" xmlns="" id="{E2891578-0D6F-DA0D-F2F7-FBEC9DC948CF}"/>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1" name="Shape 14">
              <a:extLst>
                <a:ext uri="{FF2B5EF4-FFF2-40B4-BE49-F238E27FC236}">
                  <a16:creationId xmlns:a16="http://schemas.microsoft.com/office/drawing/2014/main" xmlns="" id="{0125AA16-5EA4-57CB-2A23-781B66301796}"/>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96">
              <a:extLst>
                <a:ext uri="{FF2B5EF4-FFF2-40B4-BE49-F238E27FC236}">
                  <a16:creationId xmlns:a16="http://schemas.microsoft.com/office/drawing/2014/main" xmlns="" id="{2DB1762F-55E7-673D-0374-A7BD5E8D8956}"/>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99A3D3B4-C92B-3241-54A9-D49B4AD8A058}"/>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874B4713-870C-7BF9-9AF8-080DCDB0DAB3}"/>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E9B0EB08-BB84-E406-7C00-167C807206F5}"/>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A6A70C5E-2AE4-7A17-D5FD-69FE125942BD}"/>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75FB5261-56CF-335A-820B-99A343F0B849}"/>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F2A0B93A-EBC5-8122-E443-2916F630346A}"/>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F373F8BB-F83D-E52C-76E2-AB7B6185E8BF}"/>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6127A920-4BB1-D6F1-2F29-CC32397F93D2}"/>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20CC4121-4BEA-E82C-5401-877E5D874DD2}"/>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010A840E-0BA0-F2ED-2705-084771C9C649}"/>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2BA30ED7-5498-478B-018F-A75D1BF782CF}"/>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B30DCEA1-445A-0448-65E7-CD283FAF287B}"/>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CA903878-7866-03C3-C3FA-05905A64DE79}"/>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DCBA95A1-5880-4DA6-E88D-7BB4BAC6D623}"/>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CBBE78F1-319C-C238-2245-292CAC4B1B70}"/>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7662A12E-1A76-E491-1424-E911D2FC8018}"/>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047CD758-A684-782F-F97A-CA77034FA012}"/>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40" name="Shape 33">
              <a:extLst>
                <a:ext uri="{FF2B5EF4-FFF2-40B4-BE49-F238E27FC236}">
                  <a16:creationId xmlns:a16="http://schemas.microsoft.com/office/drawing/2014/main" xmlns="" id="{0D9C5A84-6EB8-7144-4AEB-718097C26784}"/>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441" name="Shape 34">
              <a:extLst>
                <a:ext uri="{FF2B5EF4-FFF2-40B4-BE49-F238E27FC236}">
                  <a16:creationId xmlns:a16="http://schemas.microsoft.com/office/drawing/2014/main" xmlns="" id="{2E8AA6C2-2F03-6EC1-AA6D-5CF6E60300CF}"/>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2" name="Shape 200">
              <a:extLst>
                <a:ext uri="{FF2B5EF4-FFF2-40B4-BE49-F238E27FC236}">
                  <a16:creationId xmlns:a16="http://schemas.microsoft.com/office/drawing/2014/main" xmlns="" id="{E6654D03-538F-B52B-4693-116574BEE474}"/>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3" name="Shape 36">
              <a:extLst>
                <a:ext uri="{FF2B5EF4-FFF2-40B4-BE49-F238E27FC236}">
                  <a16:creationId xmlns:a16="http://schemas.microsoft.com/office/drawing/2014/main" xmlns="" id="{803F66C5-B51B-8751-E3F5-D235AD7CBE06}"/>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4" name="Shape 37">
              <a:extLst>
                <a:ext uri="{FF2B5EF4-FFF2-40B4-BE49-F238E27FC236}">
                  <a16:creationId xmlns:a16="http://schemas.microsoft.com/office/drawing/2014/main" xmlns="" id="{E6FB33FC-CF77-2B6D-2CBD-F5E1B3BE9EE5}"/>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5" name="Shape 38">
              <a:extLst>
                <a:ext uri="{FF2B5EF4-FFF2-40B4-BE49-F238E27FC236}">
                  <a16:creationId xmlns:a16="http://schemas.microsoft.com/office/drawing/2014/main" xmlns="" id="{6ADB5C51-F746-C007-4C17-F2698B50AD6B}"/>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446" name="Shape 39">
              <a:extLst>
                <a:ext uri="{FF2B5EF4-FFF2-40B4-BE49-F238E27FC236}">
                  <a16:creationId xmlns:a16="http://schemas.microsoft.com/office/drawing/2014/main" xmlns="" id="{966CE7ED-499E-D545-1596-AB16E4850E3D}"/>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7" name="Shape 40">
              <a:extLst>
                <a:ext uri="{FF2B5EF4-FFF2-40B4-BE49-F238E27FC236}">
                  <a16:creationId xmlns:a16="http://schemas.microsoft.com/office/drawing/2014/main" xmlns="" id="{C72C2C05-2370-7171-BADB-8742494344B7}"/>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8" name="Shape 41">
              <a:extLst>
                <a:ext uri="{FF2B5EF4-FFF2-40B4-BE49-F238E27FC236}">
                  <a16:creationId xmlns:a16="http://schemas.microsoft.com/office/drawing/2014/main" xmlns="" id="{412FC51E-860A-3BE0-66AA-C8DD25DD14AE}"/>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9" name="Shape 42">
              <a:extLst>
                <a:ext uri="{FF2B5EF4-FFF2-40B4-BE49-F238E27FC236}">
                  <a16:creationId xmlns:a16="http://schemas.microsoft.com/office/drawing/2014/main" xmlns="" id="{EC199E7C-FDEB-C077-D4F2-99454523CBE7}"/>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0" name="Shape 43">
              <a:extLst>
                <a:ext uri="{FF2B5EF4-FFF2-40B4-BE49-F238E27FC236}">
                  <a16:creationId xmlns:a16="http://schemas.microsoft.com/office/drawing/2014/main" xmlns="" id="{39EDC73D-7905-CF7E-6C69-1D43C7EB2D3B}"/>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1" name="Shape 44">
              <a:extLst>
                <a:ext uri="{FF2B5EF4-FFF2-40B4-BE49-F238E27FC236}">
                  <a16:creationId xmlns:a16="http://schemas.microsoft.com/office/drawing/2014/main" xmlns="" id="{0A903EB0-214C-D211-28F9-25CC2F43D15B}"/>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2" name="Shape 45">
              <a:extLst>
                <a:ext uri="{FF2B5EF4-FFF2-40B4-BE49-F238E27FC236}">
                  <a16:creationId xmlns:a16="http://schemas.microsoft.com/office/drawing/2014/main" xmlns="" id="{1A9AD0F4-6EC1-C8CE-04DF-F83BB126DCF2}"/>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972109106"/>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1467"/>
                                        </p:tgtEl>
                                        <p:attrNameLst>
                                          <p:attrName>style.visibility</p:attrName>
                                        </p:attrNameLst>
                                      </p:cBhvr>
                                      <p:to>
                                        <p:strVal val="visible"/>
                                      </p:to>
                                    </p:set>
                                    <p:anim calcmode="lin" valueType="num">
                                      <p:cBhvr>
                                        <p:cTn id="7" dur="1000" fill="hold"/>
                                        <p:tgtEl>
                                          <p:spTgt spid="1467"/>
                                        </p:tgtEl>
                                        <p:attrNameLst>
                                          <p:attrName>ppt_w</p:attrName>
                                        </p:attrNameLst>
                                      </p:cBhvr>
                                      <p:tavLst>
                                        <p:tav tm="0">
                                          <p:val>
                                            <p:fltVal val="0"/>
                                          </p:val>
                                        </p:tav>
                                        <p:tav tm="100000">
                                          <p:val>
                                            <p:strVal val="#ppt_w"/>
                                          </p:val>
                                        </p:tav>
                                      </p:tavLst>
                                    </p:anim>
                                    <p:anim calcmode="lin" valueType="num">
                                      <p:cBhvr>
                                        <p:cTn id="8" dur="1000" fill="hold"/>
                                        <p:tgtEl>
                                          <p:spTgt spid="14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7"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584786" y="232030"/>
            <a:ext cx="7385309" cy="893137"/>
          </a:xfrm>
          <a:prstGeom prst="rect">
            <a:avLst/>
          </a:prstGeom>
          <a:ln w="3175">
            <a:miter lim="400000"/>
          </a:ln>
          <a:extLst>
            <a:ext uri="{C572A759-6A51-4108-AA02-DFA0A04FC94B}">
              <ma14:wrappingTextBoxFlag xmlns="" xmlns:ma14="http://schemas.microsoft.com/office/mac/drawingml/2011/main" val="1"/>
            </a:ext>
          </a:extLst>
        </p:spPr>
        <p:txBody>
          <a:bodyPr wrap="square" lIns="13688" tIns="13688" rIns="13688" bIns="13688" anchor="ctr">
            <a:spAutoFit/>
          </a:bodyPr>
          <a:lstStyle/>
          <a:p>
            <a:pPr defTabSz="346505">
              <a:defRPr sz="1800"/>
            </a:pPr>
            <a:r>
              <a:rPr lang="el-GR" sz="2812" dirty="0">
                <a:solidFill>
                  <a:srgbClr val="53585F"/>
                </a:solidFill>
                <a:latin typeface="Gotham Book" charset="0"/>
                <a:ea typeface="Gotham Book" charset="0"/>
                <a:cs typeface="Gotham Book" charset="0"/>
                <a:sym typeface="Proxima Nova Light"/>
              </a:rPr>
              <a:t>Αξιολόγηση </a:t>
            </a:r>
            <a:r>
              <a:rPr lang="es-ES" sz="2812" dirty="0">
                <a:solidFill>
                  <a:srgbClr val="53585F"/>
                </a:solidFill>
                <a:latin typeface="Gotham Book" charset="0"/>
                <a:ea typeface="Gotham Book" charset="0"/>
                <a:cs typeface="Gotham Book" charset="0"/>
                <a:sym typeface="Proxima Nova Light"/>
              </a:rPr>
              <a:t>FirePro </a:t>
            </a:r>
            <a:r>
              <a:rPr lang="el-GR" sz="2812" dirty="0">
                <a:solidFill>
                  <a:srgbClr val="53585F"/>
                </a:solidFill>
                <a:latin typeface="Gotham Book" charset="0"/>
                <a:ea typeface="Gotham Book" charset="0"/>
                <a:cs typeface="Gotham Book" charset="0"/>
                <a:sym typeface="Proxima Nova Light"/>
              </a:rPr>
              <a:t>με άλλα κατασβεστικά μέσα</a:t>
            </a:r>
            <a:endParaRPr lang="en-US" sz="2812" dirty="0">
              <a:solidFill>
                <a:srgbClr val="53585F"/>
              </a:solidFill>
              <a:latin typeface="Gotham Book" charset="0"/>
              <a:ea typeface="Gotham Book" charset="0"/>
              <a:cs typeface="Gotham Book" charset="0"/>
              <a:sym typeface="Proxima Nova Light"/>
            </a:endParaRPr>
          </a:p>
        </p:txBody>
      </p:sp>
      <p:sp>
        <p:nvSpPr>
          <p:cNvPr id="8" name="Rectangle 7"/>
          <p:cNvSpPr/>
          <p:nvPr/>
        </p:nvSpPr>
        <p:spPr>
          <a:xfrm>
            <a:off x="5458275" y="3677378"/>
            <a:ext cx="91442"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9" name="Rectangle 8"/>
          <p:cNvSpPr/>
          <p:nvPr/>
        </p:nvSpPr>
        <p:spPr>
          <a:xfrm rot="16200000">
            <a:off x="7427922" y="3576711"/>
            <a:ext cx="84156" cy="466636"/>
          </a:xfrm>
          <a:prstGeom prst="rect">
            <a:avLst/>
          </a:prstGeom>
          <a:solidFill>
            <a:schemeClr val="bg2">
              <a:lumMod val="9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6" name="Shape 44"/>
          <p:cNvSpPr/>
          <p:nvPr/>
        </p:nvSpPr>
        <p:spPr>
          <a:xfrm>
            <a:off x="2616444" y="3406845"/>
            <a:ext cx="7321994" cy="339682"/>
          </a:xfrm>
          <a:prstGeom prst="rect">
            <a:avLst/>
          </a:prstGeom>
          <a:ln w="3175">
            <a:miter lim="400000"/>
          </a:ln>
          <a:extLst>
            <a:ext uri="{C572A759-6A51-4108-AA02-DFA0A04FC94B}">
              <ma14:wrappingTextBoxFlag xmlns:ma14="http://schemas.microsoft.com/office/mac/drawingml/2011/main" xmlns="" val="1"/>
            </a:ext>
          </a:extLst>
        </p:spPr>
        <p:txBody>
          <a:bodyPr wrap="square" lIns="18529" tIns="18529" rIns="18529" bIns="18529" anchor="ctr">
            <a:spAutoFit/>
          </a:bodyPr>
          <a:lstStyle/>
          <a:p>
            <a:pPr defTabSz="469009">
              <a:lnSpc>
                <a:spcPct val="80000"/>
              </a:lnSpc>
              <a:defRPr sz="1800"/>
            </a:pPr>
            <a:r>
              <a:rPr lang="el-GR" sz="2455" dirty="0">
                <a:solidFill>
                  <a:srgbClr val="53585F"/>
                </a:solidFill>
                <a:latin typeface="Lato" panose="020F0502020204030203" pitchFamily="34" charset="0"/>
                <a:ea typeface="Gotham Book" charset="0"/>
                <a:cs typeface="Gotham Book" charset="0"/>
                <a:sym typeface="Proxima Nova Light"/>
              </a:rPr>
              <a:t>Εξοικονόμηση Χώρου</a:t>
            </a:r>
            <a:r>
              <a:rPr lang="en-US" sz="2455" dirty="0">
                <a:solidFill>
                  <a:srgbClr val="53585F"/>
                </a:solidFill>
                <a:latin typeface="Lato" panose="020F0502020204030203" pitchFamily="34" charset="0"/>
                <a:ea typeface="Gotham Book" charset="0"/>
                <a:cs typeface="Gotham Book" charset="0"/>
                <a:sym typeface="Proxima Nova Light"/>
              </a:rPr>
              <a:t>– </a:t>
            </a:r>
            <a:r>
              <a:rPr lang="el-GR" sz="2455" dirty="0">
                <a:solidFill>
                  <a:srgbClr val="53585F"/>
                </a:solidFill>
                <a:latin typeface="Lato" panose="020F0502020204030203" pitchFamily="34" charset="0"/>
                <a:ea typeface="Gotham Book" charset="0"/>
                <a:cs typeface="Gotham Book" charset="0"/>
                <a:sym typeface="Proxima Nova Light"/>
              </a:rPr>
              <a:t>Δίχως Σωληνώσεις</a:t>
            </a:r>
            <a:r>
              <a:rPr lang="en-US" sz="2455" dirty="0">
                <a:solidFill>
                  <a:srgbClr val="53585F"/>
                </a:solidFill>
                <a:latin typeface="Lato" panose="020F0502020204030203" pitchFamily="34" charset="0"/>
                <a:ea typeface="Gotham Book" charset="0"/>
                <a:cs typeface="Gotham Book" charset="0"/>
                <a:sym typeface="Proxima Nova Light"/>
              </a:rPr>
              <a:t> –</a:t>
            </a:r>
            <a:r>
              <a:rPr lang="el-GR" sz="2455" dirty="0">
                <a:solidFill>
                  <a:srgbClr val="53585F"/>
                </a:solidFill>
                <a:latin typeface="Lato" panose="020F0502020204030203" pitchFamily="34" charset="0"/>
                <a:ea typeface="Gotham Book" charset="0"/>
                <a:cs typeface="Gotham Book" charset="0"/>
                <a:sym typeface="Proxima Nova Light"/>
              </a:rPr>
              <a:t> Χωρίς Πίεση</a:t>
            </a:r>
            <a:endParaRPr lang="en-US" sz="2455" dirty="0">
              <a:solidFill>
                <a:srgbClr val="53585F"/>
              </a:solidFill>
              <a:latin typeface="Lato" panose="020F0502020204030203" pitchFamily="34" charset="0"/>
              <a:ea typeface="Gotham Book" charset="0"/>
              <a:cs typeface="Gotham Book" charset="0"/>
              <a:sym typeface="Proxima Nova Ligh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722294" y="1182122"/>
            <a:ext cx="2739748" cy="203242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b="-5956"/>
          <a:stretch/>
        </p:blipFill>
        <p:spPr>
          <a:xfrm>
            <a:off x="4574352" y="1179619"/>
            <a:ext cx="2674936" cy="2131071"/>
          </a:xfrm>
          <a:prstGeom prst="rect">
            <a:avLst/>
          </a:prstGeom>
          <a:ln>
            <a:noFill/>
          </a:ln>
          <a:effectLst>
            <a:outerShdw blurRad="292100" dist="139700" dir="2700000" algn="tl" rotWithShape="0">
              <a:srgbClr val="333333">
                <a:alpha val="65000"/>
              </a:srgbClr>
            </a:outerShdw>
          </a:effectLst>
        </p:spPr>
      </p:pic>
      <p:pic>
        <p:nvPicPr>
          <p:cNvPr id="5" name="Content Placeholder 4" descr="Inergen.JPG">
            <a:extLst>
              <a:ext uri="{FF2B5EF4-FFF2-40B4-BE49-F238E27FC236}">
                <a16:creationId xmlns:a16="http://schemas.microsoft.com/office/drawing/2014/main" xmlns="" id="{C9449DA4-A435-4A6E-8BB1-820DF4127185}"/>
              </a:ext>
            </a:extLst>
          </p:cNvPr>
          <p:cNvPicPr>
            <a:picLocks noChangeAspect="1"/>
          </p:cNvPicPr>
          <p:nvPr/>
        </p:nvPicPr>
        <p:blipFill rotWithShape="1">
          <a:blip r:embed="rId4" cstate="print"/>
          <a:srcRect l="7169" t="1597" r="11825" b="17038"/>
          <a:stretch/>
        </p:blipFill>
        <p:spPr bwMode="gray">
          <a:xfrm>
            <a:off x="7361597" y="1179618"/>
            <a:ext cx="3030227" cy="20324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253563" y="3878421"/>
            <a:ext cx="3760794" cy="205392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val="0"/>
              </a:ext>
            </a:extLst>
          </a:blip>
          <a:srcRect t="-1" b="-16801"/>
          <a:stretch/>
        </p:blipFill>
        <p:spPr>
          <a:xfrm>
            <a:off x="6238442" y="3878421"/>
            <a:ext cx="3671826" cy="2377898"/>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xmlns="" id="{77C821D9-7972-8452-D7B9-CC7926EC8B0A}"/>
              </a:ext>
            </a:extLst>
          </p:cNvPr>
          <p:cNvGrpSpPr/>
          <p:nvPr/>
        </p:nvGrpSpPr>
        <p:grpSpPr>
          <a:xfrm>
            <a:off x="-4303" y="0"/>
            <a:ext cx="1424090" cy="730598"/>
            <a:chOff x="0" y="0"/>
            <a:chExt cx="3848100" cy="2247900"/>
          </a:xfrm>
        </p:grpSpPr>
        <p:sp>
          <p:nvSpPr>
            <p:cNvPr id="12" name="Shape 194">
              <a:extLst>
                <a:ext uri="{FF2B5EF4-FFF2-40B4-BE49-F238E27FC236}">
                  <a16:creationId xmlns:a16="http://schemas.microsoft.com/office/drawing/2014/main" xmlns="" id="{F6C5B55B-A1DF-DF05-94BB-F01A3A0ADFA4}"/>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13" name="Shape 7">
              <a:extLst>
                <a:ext uri="{FF2B5EF4-FFF2-40B4-BE49-F238E27FC236}">
                  <a16:creationId xmlns:a16="http://schemas.microsoft.com/office/drawing/2014/main" xmlns="" id="{374B1723-17D2-E30B-03BC-0632C35D29AE}"/>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5">
              <a:extLst>
                <a:ext uri="{FF2B5EF4-FFF2-40B4-BE49-F238E27FC236}">
                  <a16:creationId xmlns:a16="http://schemas.microsoft.com/office/drawing/2014/main" xmlns="" id="{92C9D8A3-1336-CD3A-CAD7-95260EB60051}"/>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9">
              <a:extLst>
                <a:ext uri="{FF2B5EF4-FFF2-40B4-BE49-F238E27FC236}">
                  <a16:creationId xmlns:a16="http://schemas.microsoft.com/office/drawing/2014/main" xmlns="" id="{9035BAB9-05A7-101D-4A75-0D04ADC075BD}"/>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0">
              <a:extLst>
                <a:ext uri="{FF2B5EF4-FFF2-40B4-BE49-F238E27FC236}">
                  <a16:creationId xmlns:a16="http://schemas.microsoft.com/office/drawing/2014/main" xmlns="" id="{2441861C-D3B7-5316-27A9-9250753C5DD2}"/>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1">
              <a:extLst>
                <a:ext uri="{FF2B5EF4-FFF2-40B4-BE49-F238E27FC236}">
                  <a16:creationId xmlns:a16="http://schemas.microsoft.com/office/drawing/2014/main" xmlns="" id="{76AC5709-C82E-7A0B-9600-8644233C3A3E}"/>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2">
              <a:extLst>
                <a:ext uri="{FF2B5EF4-FFF2-40B4-BE49-F238E27FC236}">
                  <a16:creationId xmlns:a16="http://schemas.microsoft.com/office/drawing/2014/main" xmlns="" id="{9749A13F-EF3A-1D45-454D-77B6474C326D}"/>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9" name="Shape 13">
              <a:extLst>
                <a:ext uri="{FF2B5EF4-FFF2-40B4-BE49-F238E27FC236}">
                  <a16:creationId xmlns:a16="http://schemas.microsoft.com/office/drawing/2014/main" xmlns="" id="{2F646E2A-D2E4-90AA-AAC0-BE62FBF75DCF}"/>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20" name="Shape 14">
              <a:extLst>
                <a:ext uri="{FF2B5EF4-FFF2-40B4-BE49-F238E27FC236}">
                  <a16:creationId xmlns:a16="http://schemas.microsoft.com/office/drawing/2014/main" xmlns="" id="{742039E8-7587-7505-5087-DCA124264AD0}"/>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6">
              <a:extLst>
                <a:ext uri="{FF2B5EF4-FFF2-40B4-BE49-F238E27FC236}">
                  <a16:creationId xmlns:a16="http://schemas.microsoft.com/office/drawing/2014/main" xmlns="" id="{7BAFB1F2-AEB6-392E-5122-779F2BC9ECE9}"/>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6">
              <a:extLst>
                <a:ext uri="{FF2B5EF4-FFF2-40B4-BE49-F238E27FC236}">
                  <a16:creationId xmlns:a16="http://schemas.microsoft.com/office/drawing/2014/main" xmlns="" id="{DC4CEA3C-3862-E0D5-B883-CD1D6078FDA8}"/>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17">
              <a:extLst>
                <a:ext uri="{FF2B5EF4-FFF2-40B4-BE49-F238E27FC236}">
                  <a16:creationId xmlns:a16="http://schemas.microsoft.com/office/drawing/2014/main" xmlns="" id="{D0A8358B-D730-0E2C-A5AF-387808449B67}"/>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18">
              <a:extLst>
                <a:ext uri="{FF2B5EF4-FFF2-40B4-BE49-F238E27FC236}">
                  <a16:creationId xmlns:a16="http://schemas.microsoft.com/office/drawing/2014/main" xmlns="" id="{BD26066A-3076-4D19-6FAE-56EAB40E6603}"/>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197">
              <a:extLst>
                <a:ext uri="{FF2B5EF4-FFF2-40B4-BE49-F238E27FC236}">
                  <a16:creationId xmlns:a16="http://schemas.microsoft.com/office/drawing/2014/main" xmlns="" id="{CC058A76-18F9-3290-3A9D-7A00D70FF785}"/>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0">
              <a:extLst>
                <a:ext uri="{FF2B5EF4-FFF2-40B4-BE49-F238E27FC236}">
                  <a16:creationId xmlns:a16="http://schemas.microsoft.com/office/drawing/2014/main" xmlns="" id="{46C8F874-CDA6-AAFB-32FC-9B4D2722007E}"/>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1">
              <a:extLst>
                <a:ext uri="{FF2B5EF4-FFF2-40B4-BE49-F238E27FC236}">
                  <a16:creationId xmlns:a16="http://schemas.microsoft.com/office/drawing/2014/main" xmlns="" id="{862C76DE-FB27-707D-41B4-DA012B3C3E4A}"/>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198">
              <a:extLst>
                <a:ext uri="{FF2B5EF4-FFF2-40B4-BE49-F238E27FC236}">
                  <a16:creationId xmlns:a16="http://schemas.microsoft.com/office/drawing/2014/main" xmlns="" id="{CD6604B3-A03E-BD82-CE36-DEB9CA59472E}"/>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3">
              <a:extLst>
                <a:ext uri="{FF2B5EF4-FFF2-40B4-BE49-F238E27FC236}">
                  <a16:creationId xmlns:a16="http://schemas.microsoft.com/office/drawing/2014/main" xmlns="" id="{D0DB4BC3-81EB-D984-D8E3-CEFE42AB55D0}"/>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24">
              <a:extLst>
                <a:ext uri="{FF2B5EF4-FFF2-40B4-BE49-F238E27FC236}">
                  <a16:creationId xmlns:a16="http://schemas.microsoft.com/office/drawing/2014/main" xmlns="" id="{51E55106-861B-F668-4E41-D37325BB6CAE}"/>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25">
              <a:extLst>
                <a:ext uri="{FF2B5EF4-FFF2-40B4-BE49-F238E27FC236}">
                  <a16:creationId xmlns:a16="http://schemas.microsoft.com/office/drawing/2014/main" xmlns="" id="{6B1185C1-B5B3-76E9-243D-152589EB5A51}"/>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26">
              <a:extLst>
                <a:ext uri="{FF2B5EF4-FFF2-40B4-BE49-F238E27FC236}">
                  <a16:creationId xmlns:a16="http://schemas.microsoft.com/office/drawing/2014/main" xmlns="" id="{2190988B-3929-953D-6839-B563E58C30B4}"/>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3" name="Shape 27">
              <a:extLst>
                <a:ext uri="{FF2B5EF4-FFF2-40B4-BE49-F238E27FC236}">
                  <a16:creationId xmlns:a16="http://schemas.microsoft.com/office/drawing/2014/main" xmlns="" id="{AF7D6350-594D-9065-A4DC-08A811C585EA}"/>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8">
              <a:extLst>
                <a:ext uri="{FF2B5EF4-FFF2-40B4-BE49-F238E27FC236}">
                  <a16:creationId xmlns:a16="http://schemas.microsoft.com/office/drawing/2014/main" xmlns="" id="{AE4CA1B1-FFB4-751C-B15A-8B687CFD1D9F}"/>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9">
              <a:extLst>
                <a:ext uri="{FF2B5EF4-FFF2-40B4-BE49-F238E27FC236}">
                  <a16:creationId xmlns:a16="http://schemas.microsoft.com/office/drawing/2014/main" xmlns="" id="{EEA25995-FFB0-BFED-C6FB-EC747E245E7B}"/>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0">
              <a:extLst>
                <a:ext uri="{FF2B5EF4-FFF2-40B4-BE49-F238E27FC236}">
                  <a16:creationId xmlns:a16="http://schemas.microsoft.com/office/drawing/2014/main" xmlns="" id="{6C08CC83-D8D1-AB02-C261-DF9380A2002A}"/>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1">
              <a:extLst>
                <a:ext uri="{FF2B5EF4-FFF2-40B4-BE49-F238E27FC236}">
                  <a16:creationId xmlns:a16="http://schemas.microsoft.com/office/drawing/2014/main" xmlns="" id="{4FB370BD-BAA7-C150-2152-A69B525F5DCA}"/>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199">
              <a:extLst>
                <a:ext uri="{FF2B5EF4-FFF2-40B4-BE49-F238E27FC236}">
                  <a16:creationId xmlns:a16="http://schemas.microsoft.com/office/drawing/2014/main" xmlns="" id="{E19AE649-33CB-693D-6FF9-0F6BAE8661C0}"/>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9" name="Shape 33">
              <a:extLst>
                <a:ext uri="{FF2B5EF4-FFF2-40B4-BE49-F238E27FC236}">
                  <a16:creationId xmlns:a16="http://schemas.microsoft.com/office/drawing/2014/main" xmlns="" id="{B7789490-4EC2-2A2D-4D9C-27E028988959}"/>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0" name="Shape 34">
              <a:extLst>
                <a:ext uri="{FF2B5EF4-FFF2-40B4-BE49-F238E27FC236}">
                  <a16:creationId xmlns:a16="http://schemas.microsoft.com/office/drawing/2014/main" xmlns="" id="{87F341A7-6B4D-914B-6D8D-5DC679DFA0E5}"/>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200">
              <a:extLst>
                <a:ext uri="{FF2B5EF4-FFF2-40B4-BE49-F238E27FC236}">
                  <a16:creationId xmlns:a16="http://schemas.microsoft.com/office/drawing/2014/main" xmlns="" id="{6FF42207-8BC5-A281-A89D-88CB7E4BF6BE}"/>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36">
              <a:extLst>
                <a:ext uri="{FF2B5EF4-FFF2-40B4-BE49-F238E27FC236}">
                  <a16:creationId xmlns:a16="http://schemas.microsoft.com/office/drawing/2014/main" xmlns="" id="{347A742F-A980-B552-DC02-576F829CE933}"/>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37">
              <a:extLst>
                <a:ext uri="{FF2B5EF4-FFF2-40B4-BE49-F238E27FC236}">
                  <a16:creationId xmlns:a16="http://schemas.microsoft.com/office/drawing/2014/main" xmlns="" id="{A6F7BAA5-9111-0305-8211-9C4DFCE8D889}"/>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38">
              <a:extLst>
                <a:ext uri="{FF2B5EF4-FFF2-40B4-BE49-F238E27FC236}">
                  <a16:creationId xmlns:a16="http://schemas.microsoft.com/office/drawing/2014/main" xmlns="" id="{ECBA7EE6-453A-8E5E-4D60-3F5BC532A8C9}"/>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45" name="Shape 39">
              <a:extLst>
                <a:ext uri="{FF2B5EF4-FFF2-40B4-BE49-F238E27FC236}">
                  <a16:creationId xmlns:a16="http://schemas.microsoft.com/office/drawing/2014/main" xmlns="" id="{ED0A42A5-27AC-DA09-6193-A9F8606199DE}"/>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6" name="Shape 40">
              <a:extLst>
                <a:ext uri="{FF2B5EF4-FFF2-40B4-BE49-F238E27FC236}">
                  <a16:creationId xmlns:a16="http://schemas.microsoft.com/office/drawing/2014/main" xmlns="" id="{1EFAF393-BA1F-9F9E-D8E3-21D8BB59482B}"/>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7" name="Shape 41">
              <a:extLst>
                <a:ext uri="{FF2B5EF4-FFF2-40B4-BE49-F238E27FC236}">
                  <a16:creationId xmlns:a16="http://schemas.microsoft.com/office/drawing/2014/main" xmlns="" id="{6C02D092-F54A-21D7-5F7E-E73712823BAE}"/>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8" name="Shape 42">
              <a:extLst>
                <a:ext uri="{FF2B5EF4-FFF2-40B4-BE49-F238E27FC236}">
                  <a16:creationId xmlns:a16="http://schemas.microsoft.com/office/drawing/2014/main" xmlns="" id="{50566F97-6AA1-62F0-C340-5DB57EB5C1D0}"/>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9" name="Shape 43">
              <a:extLst>
                <a:ext uri="{FF2B5EF4-FFF2-40B4-BE49-F238E27FC236}">
                  <a16:creationId xmlns:a16="http://schemas.microsoft.com/office/drawing/2014/main" xmlns="" id="{5F7F3A69-1D90-78A0-0B40-E97E1EA6397D}"/>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0" name="Shape 44">
              <a:extLst>
                <a:ext uri="{FF2B5EF4-FFF2-40B4-BE49-F238E27FC236}">
                  <a16:creationId xmlns:a16="http://schemas.microsoft.com/office/drawing/2014/main" xmlns="" id="{5A175E93-AF7D-DA17-F467-3FA5BB327C41}"/>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1" name="Shape 45">
              <a:extLst>
                <a:ext uri="{FF2B5EF4-FFF2-40B4-BE49-F238E27FC236}">
                  <a16:creationId xmlns:a16="http://schemas.microsoft.com/office/drawing/2014/main" xmlns="" id="{40EAC9A0-BE49-DCA5-9F69-6D5023251EA8}"/>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4053800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8" name="Shape 388"/>
          <p:cNvSpPr/>
          <p:nvPr/>
        </p:nvSpPr>
        <p:spPr>
          <a:xfrm>
            <a:off x="2904219" y="808536"/>
            <a:ext cx="5893751" cy="362856"/>
          </a:xfrm>
          <a:prstGeom prst="rect">
            <a:avLst/>
          </a:prstGeom>
          <a:ln w="3175">
            <a:miter lim="400000"/>
          </a:ln>
          <a:extLst>
            <a:ext uri="{C572A759-6A51-4108-AA02-DFA0A04FC94B}">
              <ma14:wrappingTextBoxFlag xmlns="" xmlns:ma14="http://schemas.microsoft.com/office/mac/drawingml/2011/main" val="1"/>
            </a:ext>
          </a:extLst>
        </p:spPr>
        <p:txBody>
          <a:bodyPr lIns="25400" tIns="25400" rIns="25400" bIns="25400" anchor="ctr">
            <a:spAutoFit/>
          </a:bodyPr>
          <a:lstStyle>
            <a:lvl1pPr algn="l" defTabSz="914400">
              <a:lnSpc>
                <a:spcPct val="80000"/>
              </a:lnSpc>
              <a:defRPr sz="5000">
                <a:solidFill>
                  <a:srgbClr val="53585F"/>
                </a:solidFill>
                <a:latin typeface="Proxima Nova Semibold"/>
                <a:ea typeface="Proxima Nova Semibold"/>
                <a:cs typeface="Proxima Nova Semibold"/>
                <a:sym typeface="Proxima Nova Semibold"/>
              </a:defRPr>
            </a:lvl1pPr>
          </a:lstStyle>
          <a:p>
            <a:pPr lvl="0">
              <a:defRPr sz="1800">
                <a:solidFill>
                  <a:srgbClr val="000000"/>
                </a:solidFill>
              </a:defRPr>
            </a:pPr>
            <a:r>
              <a:rPr lang="el-GR" sz="2531" b="1" dirty="0">
                <a:solidFill>
                  <a:schemeClr val="tx1">
                    <a:lumMod val="65000"/>
                    <a:lumOff val="35000"/>
                  </a:schemeClr>
                </a:solidFill>
              </a:rPr>
              <a:t>Οφέλη</a:t>
            </a:r>
            <a:endParaRPr sz="2531" b="1" dirty="0">
              <a:solidFill>
                <a:schemeClr val="tx1">
                  <a:lumMod val="65000"/>
                  <a:lumOff val="35000"/>
                </a:schemeClr>
              </a:solidFill>
            </a:endParaRPr>
          </a:p>
        </p:txBody>
      </p:sp>
      <p:sp>
        <p:nvSpPr>
          <p:cNvPr id="390" name="Shape 390"/>
          <p:cNvSpPr>
            <a:spLocks noGrp="1"/>
          </p:cNvSpPr>
          <p:nvPr>
            <p:ph type="body" idx="1"/>
          </p:nvPr>
        </p:nvSpPr>
        <p:spPr>
          <a:xfrm>
            <a:off x="2422679" y="1687633"/>
            <a:ext cx="7442043" cy="3333647"/>
          </a:xfrm>
          <a:prstGeom prst="rect">
            <a:avLst/>
          </a:prstGeom>
        </p:spPr>
        <p:txBody>
          <a:bodyPr vert="horz" lIns="22859" tIns="22859" rIns="22859" bIns="22859" rtlCol="0" anchor="t">
            <a:normAutofit fontScale="92500" lnSpcReduction="20000"/>
          </a:bodyPr>
          <a:lstStyle/>
          <a:p>
            <a:pPr marL="173626" indent="-173626" algn="l" defTabSz="642915">
              <a:lnSpc>
                <a:spcPct val="120000"/>
              </a:lnSpc>
              <a:spcBef>
                <a:spcPts val="352"/>
              </a:spcBef>
              <a:buSzPct val="75000"/>
              <a:buChar char="•"/>
              <a:defRPr sz="1800">
                <a:solidFill>
                  <a:srgbClr val="000000"/>
                </a:solidFill>
              </a:defRPr>
            </a:pPr>
            <a:r>
              <a:rPr lang="el-GR" sz="2109" dirty="0">
                <a:solidFill>
                  <a:srgbClr val="53585F"/>
                </a:solidFill>
                <a:latin typeface="Proxima Nova"/>
                <a:ea typeface="Proxima Nova"/>
                <a:cs typeface="Proxima Nova"/>
                <a:sym typeface="Proxima Nova"/>
              </a:rPr>
              <a:t>Φιλικό προς τον άνθρωπο και το περιβάλλον – δεν μειώνει το οξυγόνο – δεν βλάπτει το όζον – δεν συνδράμει στο φαινόμενο του θερμοκηπίου</a:t>
            </a:r>
            <a:endParaRPr sz="2109" dirty="0">
              <a:solidFill>
                <a:srgbClr val="53585F"/>
              </a:solidFill>
              <a:latin typeface="Proxima Nova"/>
              <a:ea typeface="Proxima Nova"/>
              <a:cs typeface="Proxima Nova"/>
              <a:sym typeface="Proxima Nova"/>
            </a:endParaRPr>
          </a:p>
          <a:p>
            <a:pPr algn="l" defTabSz="642915">
              <a:lnSpc>
                <a:spcPct val="120000"/>
              </a:lnSpc>
              <a:spcBef>
                <a:spcPts val="352"/>
              </a:spcBef>
              <a:buSzPct val="75000"/>
              <a:defRPr sz="1800">
                <a:solidFill>
                  <a:srgbClr val="000000"/>
                </a:solidFill>
              </a:defRPr>
            </a:pPr>
            <a:endParaRPr lang="en-GB" sz="2109" dirty="0">
              <a:solidFill>
                <a:srgbClr val="53585F"/>
              </a:solidFill>
              <a:latin typeface="Proxima Nova"/>
              <a:ea typeface="Proxima Nova"/>
              <a:cs typeface="Proxima Nova"/>
              <a:sym typeface="Proxima Nova"/>
            </a:endParaRPr>
          </a:p>
          <a:p>
            <a:pPr marL="173626" indent="-173626" algn="l" defTabSz="642915">
              <a:lnSpc>
                <a:spcPct val="120000"/>
              </a:lnSpc>
              <a:spcBef>
                <a:spcPts val="352"/>
              </a:spcBef>
              <a:buSzPct val="75000"/>
              <a:buChar char="•"/>
              <a:defRPr sz="1800">
                <a:solidFill>
                  <a:srgbClr val="000000"/>
                </a:solidFill>
              </a:defRPr>
            </a:pPr>
            <a:r>
              <a:rPr lang="el-GR" sz="2109" dirty="0">
                <a:solidFill>
                  <a:srgbClr val="53585F"/>
                </a:solidFill>
                <a:latin typeface="Proxima Nova"/>
                <a:ea typeface="Proxima Nova"/>
                <a:cs typeface="Proxima Nova"/>
                <a:sym typeface="Proxima Nova"/>
              </a:rPr>
              <a:t>Δεν είναι υδραυλικό σύστημα – Δεν τελεί υπό πίεση</a:t>
            </a:r>
            <a:endParaRPr dirty="0">
              <a:solidFill>
                <a:srgbClr val="53585F"/>
              </a:solidFill>
              <a:latin typeface="Proxima Nova"/>
              <a:ea typeface="Proxima Nova"/>
              <a:cs typeface="Proxima Nova"/>
              <a:sym typeface="Proxima Nova"/>
            </a:endParaRPr>
          </a:p>
          <a:p>
            <a:pPr marL="173626" indent="-173626" algn="l" defTabSz="642915">
              <a:lnSpc>
                <a:spcPct val="120000"/>
              </a:lnSpc>
              <a:spcBef>
                <a:spcPts val="352"/>
              </a:spcBef>
              <a:buSzPct val="75000"/>
              <a:buChar char="•"/>
              <a:defRPr sz="1800">
                <a:solidFill>
                  <a:srgbClr val="000000"/>
                </a:solidFill>
              </a:defRPr>
            </a:pPr>
            <a:endParaRPr lang="en-GB" sz="2109" dirty="0">
              <a:solidFill>
                <a:srgbClr val="53585F"/>
              </a:solidFill>
              <a:latin typeface="Proxima Nova"/>
              <a:ea typeface="Proxima Nova"/>
              <a:cs typeface="Proxima Nova"/>
              <a:sym typeface="Proxima Nova"/>
            </a:endParaRPr>
          </a:p>
          <a:p>
            <a:pPr marL="173626" indent="-173626" algn="l" defTabSz="642915">
              <a:lnSpc>
                <a:spcPct val="120000"/>
              </a:lnSpc>
              <a:spcBef>
                <a:spcPts val="352"/>
              </a:spcBef>
              <a:buSzPct val="75000"/>
              <a:buChar char="•"/>
              <a:defRPr sz="1800">
                <a:solidFill>
                  <a:srgbClr val="000000"/>
                </a:solidFill>
              </a:defRPr>
            </a:pPr>
            <a:r>
              <a:rPr lang="el-GR" sz="2109" dirty="0">
                <a:solidFill>
                  <a:srgbClr val="53585F"/>
                </a:solidFill>
                <a:latin typeface="Proxima Nova"/>
                <a:ea typeface="Proxima Nova"/>
                <a:cs typeface="Proxima Nova"/>
                <a:sym typeface="Proxima Nova"/>
              </a:rPr>
              <a:t>Χαμηλό κόστος ετήσιας συντήρησης – 15 χρόνια διάρκεια ζωής</a:t>
            </a:r>
            <a:endParaRPr sz="2109" dirty="0">
              <a:solidFill>
                <a:srgbClr val="53585F"/>
              </a:solidFill>
              <a:latin typeface="Proxima Nova"/>
              <a:ea typeface="Proxima Nova"/>
              <a:cs typeface="Proxima Nova"/>
              <a:sym typeface="Proxima Nova"/>
            </a:endParaRPr>
          </a:p>
          <a:p>
            <a:pPr marL="173626" indent="-173626" algn="l" defTabSz="642915">
              <a:lnSpc>
                <a:spcPct val="120000"/>
              </a:lnSpc>
              <a:spcBef>
                <a:spcPts val="352"/>
              </a:spcBef>
              <a:buSzPct val="75000"/>
              <a:buChar char="•"/>
              <a:defRPr sz="1800">
                <a:solidFill>
                  <a:srgbClr val="000000"/>
                </a:solidFill>
              </a:defRPr>
            </a:pPr>
            <a:endParaRPr lang="en-GB" sz="2109" dirty="0">
              <a:solidFill>
                <a:srgbClr val="53585F"/>
              </a:solidFill>
              <a:latin typeface="Proxima Nova"/>
              <a:ea typeface="Proxima Nova"/>
              <a:cs typeface="Proxima Nova"/>
              <a:sym typeface="Proxima Nova"/>
            </a:endParaRPr>
          </a:p>
          <a:p>
            <a:pPr marL="173626" indent="-173626" algn="l" defTabSz="642915">
              <a:lnSpc>
                <a:spcPct val="120000"/>
              </a:lnSpc>
              <a:spcBef>
                <a:spcPts val="352"/>
              </a:spcBef>
              <a:buSzPct val="75000"/>
              <a:buChar char="•"/>
              <a:defRPr sz="1800">
                <a:solidFill>
                  <a:srgbClr val="000000"/>
                </a:solidFill>
              </a:defRPr>
            </a:pPr>
            <a:r>
              <a:rPr lang="el-GR" sz="2109" dirty="0">
                <a:solidFill>
                  <a:srgbClr val="53585F"/>
                </a:solidFill>
                <a:latin typeface="Proxima Nova"/>
                <a:ea typeface="Proxima Nova"/>
                <a:cs typeface="Proxima Nova"/>
                <a:sym typeface="Proxima Nova"/>
              </a:rPr>
              <a:t>Πιστοποιημένο ανά τον κόσμο – παρουσία σε 90 χώρες</a:t>
            </a:r>
          </a:p>
        </p:txBody>
      </p:sp>
      <p:pic>
        <p:nvPicPr>
          <p:cNvPr id="25" name="Picture 24" descr="logo.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0933" y="6265590"/>
            <a:ext cx="1206776" cy="290789"/>
          </a:xfrm>
          <a:prstGeom prst="rect">
            <a:avLst/>
          </a:prstGeom>
        </p:spPr>
      </p:pic>
      <p:pic>
        <p:nvPicPr>
          <p:cNvPr id="26" name="pasted-image.pdf">
            <a:extLst>
              <a:ext uri="{FF2B5EF4-FFF2-40B4-BE49-F238E27FC236}">
                <a16:creationId xmlns:a16="http://schemas.microsoft.com/office/drawing/2014/main" xmlns="" id="{B5DD9D66-26A3-4BC1-922A-2B2B19BF62FB}"/>
              </a:ext>
            </a:extLst>
          </p:cNvPr>
          <p:cNvPicPr/>
          <p:nvPr/>
        </p:nvPicPr>
        <p:blipFill>
          <a:blip r:embed="rId3"/>
          <a:stretch>
            <a:fillRect/>
          </a:stretch>
        </p:blipFill>
        <p:spPr>
          <a:xfrm>
            <a:off x="2422679" y="762935"/>
            <a:ext cx="372987" cy="372987"/>
          </a:xfrm>
          <a:prstGeom prst="rect">
            <a:avLst/>
          </a:prstGeom>
          <a:ln w="3175">
            <a:miter lim="400000"/>
          </a:ln>
        </p:spPr>
      </p:pic>
      <p:grpSp>
        <p:nvGrpSpPr>
          <p:cNvPr id="2" name="Group 1">
            <a:extLst>
              <a:ext uri="{FF2B5EF4-FFF2-40B4-BE49-F238E27FC236}">
                <a16:creationId xmlns:a16="http://schemas.microsoft.com/office/drawing/2014/main" xmlns="" id="{4DD71002-9B1F-3C96-13D7-ED9455D500C4}"/>
              </a:ext>
            </a:extLst>
          </p:cNvPr>
          <p:cNvGrpSpPr/>
          <p:nvPr/>
        </p:nvGrpSpPr>
        <p:grpSpPr>
          <a:xfrm>
            <a:off x="1606906" y="0"/>
            <a:ext cx="1424090" cy="730598"/>
            <a:chOff x="0" y="0"/>
            <a:chExt cx="3848100" cy="2247900"/>
          </a:xfrm>
        </p:grpSpPr>
        <p:sp>
          <p:nvSpPr>
            <p:cNvPr id="3" name="Shape 194">
              <a:extLst>
                <a:ext uri="{FF2B5EF4-FFF2-40B4-BE49-F238E27FC236}">
                  <a16:creationId xmlns:a16="http://schemas.microsoft.com/office/drawing/2014/main" xmlns="" id="{0AD7C481-D03D-CCA0-D8D0-39B45F97D605}"/>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4" name="Shape 7">
              <a:extLst>
                <a:ext uri="{FF2B5EF4-FFF2-40B4-BE49-F238E27FC236}">
                  <a16:creationId xmlns:a16="http://schemas.microsoft.com/office/drawing/2014/main" xmlns="" id="{98EB1464-2C32-5F95-8361-A2E1A1F3079B}"/>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 name="Shape 195">
              <a:extLst>
                <a:ext uri="{FF2B5EF4-FFF2-40B4-BE49-F238E27FC236}">
                  <a16:creationId xmlns:a16="http://schemas.microsoft.com/office/drawing/2014/main" xmlns="" id="{263D1A01-189D-8901-79D9-BB3BC64168C1}"/>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9">
              <a:extLst>
                <a:ext uri="{FF2B5EF4-FFF2-40B4-BE49-F238E27FC236}">
                  <a16:creationId xmlns:a16="http://schemas.microsoft.com/office/drawing/2014/main" xmlns="" id="{BD44A1A8-5AC7-4601-CD51-B0321BFAD041}"/>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0">
              <a:extLst>
                <a:ext uri="{FF2B5EF4-FFF2-40B4-BE49-F238E27FC236}">
                  <a16:creationId xmlns:a16="http://schemas.microsoft.com/office/drawing/2014/main" xmlns="" id="{BE50845F-A477-7ED0-206B-DAB6C5FCE449}"/>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1">
              <a:extLst>
                <a:ext uri="{FF2B5EF4-FFF2-40B4-BE49-F238E27FC236}">
                  <a16:creationId xmlns:a16="http://schemas.microsoft.com/office/drawing/2014/main" xmlns="" id="{BAFFBEB7-CDF4-D7AD-9D86-6F495522F20D}"/>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2">
              <a:extLst>
                <a:ext uri="{FF2B5EF4-FFF2-40B4-BE49-F238E27FC236}">
                  <a16:creationId xmlns:a16="http://schemas.microsoft.com/office/drawing/2014/main" xmlns="" id="{AC978E8B-3991-2974-5907-DF2079366C3E}"/>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 name="Shape 13">
              <a:extLst>
                <a:ext uri="{FF2B5EF4-FFF2-40B4-BE49-F238E27FC236}">
                  <a16:creationId xmlns:a16="http://schemas.microsoft.com/office/drawing/2014/main" xmlns="" id="{02836876-AC3F-0A67-43F0-9C79D475D625}"/>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1" name="Shape 14">
              <a:extLst>
                <a:ext uri="{FF2B5EF4-FFF2-40B4-BE49-F238E27FC236}">
                  <a16:creationId xmlns:a16="http://schemas.microsoft.com/office/drawing/2014/main" xmlns="" id="{796BC7B5-8D09-1736-F311-0027E4FBB335}"/>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96">
              <a:extLst>
                <a:ext uri="{FF2B5EF4-FFF2-40B4-BE49-F238E27FC236}">
                  <a16:creationId xmlns:a16="http://schemas.microsoft.com/office/drawing/2014/main" xmlns="" id="{5304C5F7-86C3-9E5F-A27B-FA156E178D4F}"/>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6">
              <a:extLst>
                <a:ext uri="{FF2B5EF4-FFF2-40B4-BE49-F238E27FC236}">
                  <a16:creationId xmlns:a16="http://schemas.microsoft.com/office/drawing/2014/main" xmlns="" id="{C4AC2591-EAE8-646D-5407-F1FD70FD9516}"/>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7">
              <a:extLst>
                <a:ext uri="{FF2B5EF4-FFF2-40B4-BE49-F238E27FC236}">
                  <a16:creationId xmlns:a16="http://schemas.microsoft.com/office/drawing/2014/main" xmlns="" id="{AE4EA140-410A-2045-3370-5A13048A2359}"/>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8">
              <a:extLst>
                <a:ext uri="{FF2B5EF4-FFF2-40B4-BE49-F238E27FC236}">
                  <a16:creationId xmlns:a16="http://schemas.microsoft.com/office/drawing/2014/main" xmlns="" id="{387BC580-E713-CFB9-C50B-77A936D4777A}"/>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97">
              <a:extLst>
                <a:ext uri="{FF2B5EF4-FFF2-40B4-BE49-F238E27FC236}">
                  <a16:creationId xmlns:a16="http://schemas.microsoft.com/office/drawing/2014/main" xmlns="" id="{9A000299-57A3-1B84-FBA3-78919872CDE2}"/>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20">
              <a:extLst>
                <a:ext uri="{FF2B5EF4-FFF2-40B4-BE49-F238E27FC236}">
                  <a16:creationId xmlns:a16="http://schemas.microsoft.com/office/drawing/2014/main" xmlns="" id="{6D6B4206-E81E-437D-9493-9C359B4FD827}"/>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21">
              <a:extLst>
                <a:ext uri="{FF2B5EF4-FFF2-40B4-BE49-F238E27FC236}">
                  <a16:creationId xmlns:a16="http://schemas.microsoft.com/office/drawing/2014/main" xmlns="" id="{8BF96A65-BEBA-81C0-B9FB-32D660B6E5B5}"/>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98">
              <a:extLst>
                <a:ext uri="{FF2B5EF4-FFF2-40B4-BE49-F238E27FC236}">
                  <a16:creationId xmlns:a16="http://schemas.microsoft.com/office/drawing/2014/main" xmlns="" id="{D869CCF3-C0F9-6B67-22AC-591303EE1FB0}"/>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3">
              <a:extLst>
                <a:ext uri="{FF2B5EF4-FFF2-40B4-BE49-F238E27FC236}">
                  <a16:creationId xmlns:a16="http://schemas.microsoft.com/office/drawing/2014/main" xmlns="" id="{4F5AC2CE-7173-0DA0-E40B-9B40A6BA97E5}"/>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4">
              <a:extLst>
                <a:ext uri="{FF2B5EF4-FFF2-40B4-BE49-F238E27FC236}">
                  <a16:creationId xmlns:a16="http://schemas.microsoft.com/office/drawing/2014/main" xmlns="" id="{C57AA73B-D91F-8ACC-6A73-5ED85BC8A0A3}"/>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5">
              <a:extLst>
                <a:ext uri="{FF2B5EF4-FFF2-40B4-BE49-F238E27FC236}">
                  <a16:creationId xmlns:a16="http://schemas.microsoft.com/office/drawing/2014/main" xmlns="" id="{8E1C28DD-4B8E-168B-F3E2-919DCC506C72}"/>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6">
              <a:extLst>
                <a:ext uri="{FF2B5EF4-FFF2-40B4-BE49-F238E27FC236}">
                  <a16:creationId xmlns:a16="http://schemas.microsoft.com/office/drawing/2014/main" xmlns="" id="{03B32726-302B-3A1D-3D9C-B1C54EBA38FE}"/>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7">
              <a:extLst>
                <a:ext uri="{FF2B5EF4-FFF2-40B4-BE49-F238E27FC236}">
                  <a16:creationId xmlns:a16="http://schemas.microsoft.com/office/drawing/2014/main" xmlns="" id="{B2913AE0-FA17-D487-66B8-420C7C15E8CB}"/>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C9B5743D-C09D-7749-E401-A215427AF286}"/>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29AE0AC8-B0B9-FD5F-22C3-6CC9ACCB9273}"/>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159028D7-96CA-D90A-10CA-8B34D4702676}"/>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0A4A5650-B459-7395-1D3F-851432B83E66}"/>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3A3593BF-6407-0713-02DA-0897333DFCC9}"/>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84" name="Shape 33">
              <a:extLst>
                <a:ext uri="{FF2B5EF4-FFF2-40B4-BE49-F238E27FC236}">
                  <a16:creationId xmlns:a16="http://schemas.microsoft.com/office/drawing/2014/main" xmlns="" id="{2439BD2E-57F1-99D5-6407-64BF5F55CA09}"/>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5" name="Shape 34">
              <a:extLst>
                <a:ext uri="{FF2B5EF4-FFF2-40B4-BE49-F238E27FC236}">
                  <a16:creationId xmlns:a16="http://schemas.microsoft.com/office/drawing/2014/main" xmlns="" id="{5A87050D-A294-013E-EDE6-961B83E3C7D0}"/>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6" name="Shape 200">
              <a:extLst>
                <a:ext uri="{FF2B5EF4-FFF2-40B4-BE49-F238E27FC236}">
                  <a16:creationId xmlns:a16="http://schemas.microsoft.com/office/drawing/2014/main" xmlns="" id="{82C1D829-8ACB-006A-8AC5-D3C7C02FC082}"/>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7" name="Shape 36">
              <a:extLst>
                <a:ext uri="{FF2B5EF4-FFF2-40B4-BE49-F238E27FC236}">
                  <a16:creationId xmlns:a16="http://schemas.microsoft.com/office/drawing/2014/main" xmlns="" id="{25FF4413-DCB5-612E-8FD8-E4D4C55AA0DB}"/>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9" name="Shape 37">
              <a:extLst>
                <a:ext uri="{FF2B5EF4-FFF2-40B4-BE49-F238E27FC236}">
                  <a16:creationId xmlns:a16="http://schemas.microsoft.com/office/drawing/2014/main" xmlns="" id="{7550DD43-419C-0178-2373-3BDAE2B07EB4}"/>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1" name="Shape 38">
              <a:extLst>
                <a:ext uri="{FF2B5EF4-FFF2-40B4-BE49-F238E27FC236}">
                  <a16:creationId xmlns:a16="http://schemas.microsoft.com/office/drawing/2014/main" xmlns="" id="{D19C71A9-0B18-4AC5-D959-848DF1762FA8}"/>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92" name="Shape 39">
              <a:extLst>
                <a:ext uri="{FF2B5EF4-FFF2-40B4-BE49-F238E27FC236}">
                  <a16:creationId xmlns:a16="http://schemas.microsoft.com/office/drawing/2014/main" xmlns="" id="{4F673F57-6261-1ED5-09B9-8F159EBFD9C8}"/>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3" name="Shape 40">
              <a:extLst>
                <a:ext uri="{FF2B5EF4-FFF2-40B4-BE49-F238E27FC236}">
                  <a16:creationId xmlns:a16="http://schemas.microsoft.com/office/drawing/2014/main" xmlns="" id="{2B4B9527-5196-AAA3-4C15-1211EFA86E25}"/>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4" name="Shape 41">
              <a:extLst>
                <a:ext uri="{FF2B5EF4-FFF2-40B4-BE49-F238E27FC236}">
                  <a16:creationId xmlns:a16="http://schemas.microsoft.com/office/drawing/2014/main" xmlns="" id="{EDF5F584-B128-40E5-9833-0A0E5C719A76}"/>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5" name="Shape 42">
              <a:extLst>
                <a:ext uri="{FF2B5EF4-FFF2-40B4-BE49-F238E27FC236}">
                  <a16:creationId xmlns:a16="http://schemas.microsoft.com/office/drawing/2014/main" xmlns="" id="{353A64C2-300F-4FE1-F558-F86F64D8E33C}"/>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6" name="Shape 43">
              <a:extLst>
                <a:ext uri="{FF2B5EF4-FFF2-40B4-BE49-F238E27FC236}">
                  <a16:creationId xmlns:a16="http://schemas.microsoft.com/office/drawing/2014/main" xmlns="" id="{CB0FD4BB-71CF-02AE-4DE3-CC9548234309}"/>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7" name="Shape 44">
              <a:extLst>
                <a:ext uri="{FF2B5EF4-FFF2-40B4-BE49-F238E27FC236}">
                  <a16:creationId xmlns:a16="http://schemas.microsoft.com/office/drawing/2014/main" xmlns="" id="{ED32EFDF-E7A4-0A3A-7482-2C36C1DC592A}"/>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8" name="Shape 45">
              <a:extLst>
                <a:ext uri="{FF2B5EF4-FFF2-40B4-BE49-F238E27FC236}">
                  <a16:creationId xmlns:a16="http://schemas.microsoft.com/office/drawing/2014/main" xmlns="" id="{21CB2A05-5D85-CA4B-CE0D-E8D987611E8D}"/>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839884407"/>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388"/>
                                        </p:tgtEl>
                                        <p:attrNameLst>
                                          <p:attrName>style.visibility</p:attrName>
                                        </p:attrNameLst>
                                      </p:cBhvr>
                                      <p:to>
                                        <p:strVal val="visible"/>
                                      </p:to>
                                    </p:set>
                                    <p:anim calcmode="lin" valueType="num">
                                      <p:cBhvr>
                                        <p:cTn id="7" dur="1000" fill="hold"/>
                                        <p:tgtEl>
                                          <p:spTgt spid="388"/>
                                        </p:tgtEl>
                                        <p:attrNameLst>
                                          <p:attrName>ppt_w</p:attrName>
                                        </p:attrNameLst>
                                      </p:cBhvr>
                                      <p:tavLst>
                                        <p:tav tm="0">
                                          <p:val>
                                            <p:fltVal val="0"/>
                                          </p:val>
                                        </p:tav>
                                        <p:tav tm="100000">
                                          <p:val>
                                            <p:strVal val="#ppt_w"/>
                                          </p:val>
                                        </p:tav>
                                      </p:tavLst>
                                    </p:anim>
                                    <p:anim calcmode="lin" valueType="num">
                                      <p:cBhvr>
                                        <p:cTn id="8" dur="1000" fill="hold"/>
                                        <p:tgtEl>
                                          <p:spTgt spid="38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p:tmAbs val="0"/>
                                  </p:iterate>
                                  <p:childTnLst>
                                    <p:set>
                                      <p:cBhvr>
                                        <p:cTn id="12" fill="hold"/>
                                        <p:tgtEl>
                                          <p:spTgt spid="390">
                                            <p:bg/>
                                          </p:spTgt>
                                        </p:tgtEl>
                                        <p:attrNameLst>
                                          <p:attrName>style.visibility</p:attrName>
                                        </p:attrNameLst>
                                      </p:cBhvr>
                                      <p:to>
                                        <p:strVal val="visible"/>
                                      </p:to>
                                    </p:set>
                                    <p:anim calcmode="lin" valueType="num">
                                      <p:cBhvr>
                                        <p:cTn id="13" dur="1000" fill="hold"/>
                                        <p:tgtEl>
                                          <p:spTgt spid="390">
                                            <p:bg/>
                                          </p:spTgt>
                                        </p:tgtEl>
                                        <p:attrNameLst>
                                          <p:attrName>ppt_w</p:attrName>
                                        </p:attrNameLst>
                                      </p:cBhvr>
                                      <p:tavLst>
                                        <p:tav tm="0">
                                          <p:val>
                                            <p:fltVal val="0"/>
                                          </p:val>
                                        </p:tav>
                                        <p:tav tm="100000">
                                          <p:val>
                                            <p:strVal val="#ppt_w"/>
                                          </p:val>
                                        </p:tav>
                                      </p:tavLst>
                                    </p:anim>
                                    <p:anim calcmode="lin" valueType="num">
                                      <p:cBhvr>
                                        <p:cTn id="14" dur="1000" fill="hold"/>
                                        <p:tgtEl>
                                          <p:spTgt spid="390">
                                            <p:bg/>
                                          </p:spTgt>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23" presetClass="entr" presetSubtype="32" fill="hold" grpId="0" nodeType="afterEffect">
                                  <p:stCondLst>
                                    <p:cond delay="0"/>
                                  </p:stCondLst>
                                  <p:iterate>
                                    <p:tmAbs val="0"/>
                                  </p:iterate>
                                  <p:childTnLst>
                                    <p:set>
                                      <p:cBhvr>
                                        <p:cTn id="17" fill="hold"/>
                                        <p:tgtEl>
                                          <p:spTgt spid="390">
                                            <p:txEl>
                                              <p:pRg st="0" end="0"/>
                                            </p:txEl>
                                          </p:spTgt>
                                        </p:tgtEl>
                                        <p:attrNameLst>
                                          <p:attrName>style.visibility</p:attrName>
                                        </p:attrNameLst>
                                      </p:cBhvr>
                                      <p:to>
                                        <p:strVal val="visible"/>
                                      </p:to>
                                    </p:set>
                                    <p:anim calcmode="lin" valueType="num">
                                      <p:cBhvr>
                                        <p:cTn id="18" dur="1000" fill="hold"/>
                                        <p:tgtEl>
                                          <p:spTgt spid="390">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390">
                                            <p:txEl>
                                              <p:pRg st="0" end="0"/>
                                            </p:txEl>
                                          </p:spTgt>
                                        </p:tgtEl>
                                        <p:attrNameLst>
                                          <p:attrName>ppt_h</p:attrName>
                                        </p:attrNameLst>
                                      </p:cBhvr>
                                      <p:tavLst>
                                        <p:tav tm="0">
                                          <p:val>
                                            <p:fltVal val="0"/>
                                          </p:val>
                                        </p:tav>
                                        <p:tav tm="100000">
                                          <p:val>
                                            <p:strVal val="#ppt_h"/>
                                          </p:val>
                                        </p:tav>
                                      </p:tavLst>
                                    </p:anim>
                                  </p:childTnLst>
                                </p:cTn>
                              </p:par>
                            </p:childTnLst>
                          </p:cTn>
                        </p:par>
                        <p:par>
                          <p:cTn id="20" fill="hold">
                            <p:stCondLst>
                              <p:cond delay="2000"/>
                            </p:stCondLst>
                            <p:childTnLst>
                              <p:par>
                                <p:cTn id="21" presetID="23" presetClass="entr" presetSubtype="32" fill="hold" grpId="0" nodeType="afterEffect">
                                  <p:stCondLst>
                                    <p:cond delay="0"/>
                                  </p:stCondLst>
                                  <p:iterate>
                                    <p:tmAbs val="0"/>
                                  </p:iterate>
                                  <p:childTnLst>
                                    <p:set>
                                      <p:cBhvr>
                                        <p:cTn id="22" fill="hold"/>
                                        <p:tgtEl>
                                          <p:spTgt spid="390">
                                            <p:txEl>
                                              <p:pRg st="2" end="2"/>
                                            </p:txEl>
                                          </p:spTgt>
                                        </p:tgtEl>
                                        <p:attrNameLst>
                                          <p:attrName>style.visibility</p:attrName>
                                        </p:attrNameLst>
                                      </p:cBhvr>
                                      <p:to>
                                        <p:strVal val="visible"/>
                                      </p:to>
                                    </p:set>
                                    <p:anim calcmode="lin" valueType="num">
                                      <p:cBhvr>
                                        <p:cTn id="23" dur="1000" fill="hold"/>
                                        <p:tgtEl>
                                          <p:spTgt spid="39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90">
                                            <p:txEl>
                                              <p:pRg st="2" end="2"/>
                                            </p:txEl>
                                          </p:spTgt>
                                        </p:tgtEl>
                                        <p:attrNameLst>
                                          <p:attrName>ppt_h</p:attrName>
                                        </p:attrNameLst>
                                      </p:cBhvr>
                                      <p:tavLst>
                                        <p:tav tm="0">
                                          <p:val>
                                            <p:fltVal val="0"/>
                                          </p:val>
                                        </p:tav>
                                        <p:tav tm="100000">
                                          <p:val>
                                            <p:strVal val="#ppt_h"/>
                                          </p:val>
                                        </p:tav>
                                      </p:tavLst>
                                    </p:anim>
                                  </p:childTnLst>
                                </p:cTn>
                              </p:par>
                            </p:childTnLst>
                          </p:cTn>
                        </p:par>
                        <p:par>
                          <p:cTn id="25" fill="hold">
                            <p:stCondLst>
                              <p:cond delay="3000"/>
                            </p:stCondLst>
                            <p:childTnLst>
                              <p:par>
                                <p:cTn id="26" presetID="23" presetClass="entr" presetSubtype="32" fill="hold" grpId="0" nodeType="afterEffect">
                                  <p:stCondLst>
                                    <p:cond delay="0"/>
                                  </p:stCondLst>
                                  <p:iterate>
                                    <p:tmAbs val="0"/>
                                  </p:iterate>
                                  <p:childTnLst>
                                    <p:set>
                                      <p:cBhvr>
                                        <p:cTn id="27" fill="hold"/>
                                        <p:tgtEl>
                                          <p:spTgt spid="390">
                                            <p:txEl>
                                              <p:pRg st="4" end="4"/>
                                            </p:txEl>
                                          </p:spTgt>
                                        </p:tgtEl>
                                        <p:attrNameLst>
                                          <p:attrName>style.visibility</p:attrName>
                                        </p:attrNameLst>
                                      </p:cBhvr>
                                      <p:to>
                                        <p:strVal val="visible"/>
                                      </p:to>
                                    </p:set>
                                    <p:anim calcmode="lin" valueType="num">
                                      <p:cBhvr>
                                        <p:cTn id="28" dur="1000" fill="hold"/>
                                        <p:tgtEl>
                                          <p:spTgt spid="390">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390">
                                            <p:txEl>
                                              <p:pRg st="4" end="4"/>
                                            </p:txEl>
                                          </p:spTgt>
                                        </p:tgtEl>
                                        <p:attrNameLst>
                                          <p:attrName>ppt_h</p:attrName>
                                        </p:attrNameLst>
                                      </p:cBhvr>
                                      <p:tavLst>
                                        <p:tav tm="0">
                                          <p:val>
                                            <p:fltVal val="0"/>
                                          </p:val>
                                        </p:tav>
                                        <p:tav tm="100000">
                                          <p:val>
                                            <p:strVal val="#ppt_h"/>
                                          </p:val>
                                        </p:tav>
                                      </p:tavLst>
                                    </p:anim>
                                  </p:childTnLst>
                                </p:cTn>
                              </p:par>
                            </p:childTnLst>
                          </p:cTn>
                        </p:par>
                        <p:par>
                          <p:cTn id="30" fill="hold">
                            <p:stCondLst>
                              <p:cond delay="4000"/>
                            </p:stCondLst>
                            <p:childTnLst>
                              <p:par>
                                <p:cTn id="31" presetID="23" presetClass="entr" presetSubtype="32" fill="hold" grpId="0" nodeType="afterEffect">
                                  <p:stCondLst>
                                    <p:cond delay="0"/>
                                  </p:stCondLst>
                                  <p:iterate>
                                    <p:tmAbs val="0"/>
                                  </p:iterate>
                                  <p:childTnLst>
                                    <p:set>
                                      <p:cBhvr>
                                        <p:cTn id="32" fill="hold"/>
                                        <p:tgtEl>
                                          <p:spTgt spid="390">
                                            <p:txEl>
                                              <p:pRg st="6" end="6"/>
                                            </p:txEl>
                                          </p:spTgt>
                                        </p:tgtEl>
                                        <p:attrNameLst>
                                          <p:attrName>style.visibility</p:attrName>
                                        </p:attrNameLst>
                                      </p:cBhvr>
                                      <p:to>
                                        <p:strVal val="visible"/>
                                      </p:to>
                                    </p:set>
                                    <p:anim calcmode="lin" valueType="num">
                                      <p:cBhvr>
                                        <p:cTn id="33" dur="1000" fill="hold"/>
                                        <p:tgtEl>
                                          <p:spTgt spid="390">
                                            <p:txEl>
                                              <p:pRg st="6" end="6"/>
                                            </p:txEl>
                                          </p:spTgt>
                                        </p:tgtEl>
                                        <p:attrNameLst>
                                          <p:attrName>ppt_w</p:attrName>
                                        </p:attrNameLst>
                                      </p:cBhvr>
                                      <p:tavLst>
                                        <p:tav tm="0">
                                          <p:val>
                                            <p:fltVal val="0"/>
                                          </p:val>
                                        </p:tav>
                                        <p:tav tm="100000">
                                          <p:val>
                                            <p:strVal val="#ppt_w"/>
                                          </p:val>
                                        </p:tav>
                                      </p:tavLst>
                                    </p:anim>
                                    <p:anim calcmode="lin" valueType="num">
                                      <p:cBhvr>
                                        <p:cTn id="34" dur="1000" fill="hold"/>
                                        <p:tgtEl>
                                          <p:spTgt spid="39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0" animBg="1" advAuto="0"/>
      <p:bldP spid="390" grpId="0"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8F00DA42-EACF-44B1-8362-4D3C2F0EE18B}"/>
              </a:ext>
            </a:extLst>
          </p:cNvPr>
          <p:cNvSpPr/>
          <p:nvPr/>
        </p:nvSpPr>
        <p:spPr>
          <a:xfrm>
            <a:off x="1539775" y="3195682"/>
            <a:ext cx="9144000" cy="466636"/>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1466" name="Shape 1466"/>
          <p:cNvSpPr/>
          <p:nvPr/>
        </p:nvSpPr>
        <p:spPr>
          <a:xfrm>
            <a:off x="4812598" y="1763171"/>
            <a:ext cx="60176" cy="601157"/>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50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endParaRPr sz="3516" dirty="0">
              <a:solidFill>
                <a:schemeClr val="bg1"/>
              </a:solidFill>
            </a:endParaRPr>
          </a:p>
        </p:txBody>
      </p:sp>
      <p:pic>
        <p:nvPicPr>
          <p:cNvPr id="1467" name="pasted-image.pdf"/>
          <p:cNvPicPr/>
          <p:nvPr/>
        </p:nvPicPr>
        <p:blipFill>
          <a:blip r:embed="rId2"/>
          <a:stretch>
            <a:fillRect/>
          </a:stretch>
        </p:blipFill>
        <p:spPr>
          <a:xfrm>
            <a:off x="5722401" y="1284802"/>
            <a:ext cx="372987" cy="372987"/>
          </a:xfrm>
          <a:prstGeom prst="rect">
            <a:avLst/>
          </a:prstGeom>
          <a:ln w="3175">
            <a:miter lim="400000"/>
          </a:ln>
        </p:spPr>
      </p:pic>
      <p:sp>
        <p:nvSpPr>
          <p:cNvPr id="1468" name="Shape 1468"/>
          <p:cNvSpPr/>
          <p:nvPr/>
        </p:nvSpPr>
        <p:spPr>
          <a:xfrm>
            <a:off x="2972090" y="2519117"/>
            <a:ext cx="6049508" cy="521776"/>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66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3000" dirty="0" smtClean="0">
                <a:solidFill>
                  <a:schemeClr val="bg1"/>
                </a:solidFill>
              </a:rPr>
              <a:t>Συστήματα Ασφαλείας Παραβίασης</a:t>
            </a:r>
            <a:endParaRPr sz="3000" dirty="0">
              <a:solidFill>
                <a:schemeClr val="bg1"/>
              </a:solidFill>
            </a:endParaRPr>
          </a:p>
        </p:txBody>
      </p:sp>
      <p:pic>
        <p:nvPicPr>
          <p:cNvPr id="14" name="Picture 13">
            <a:extLst>
              <a:ext uri="{FF2B5EF4-FFF2-40B4-BE49-F238E27FC236}">
                <a16:creationId xmlns:a16="http://schemas.microsoft.com/office/drawing/2014/main" xmlns="" id="{3A54E6C3-3CB3-4DB1-9C46-A012D86D5278}"/>
              </a:ext>
            </a:extLst>
          </p:cNvPr>
          <p:cNvPicPr>
            <a:picLocks noChangeAspect="1"/>
          </p:cNvPicPr>
          <p:nvPr/>
        </p:nvPicPr>
        <p:blipFill>
          <a:blip r:embed="rId3">
            <a:lum bright="100000" contrast="-74000"/>
          </a:blip>
          <a:stretch>
            <a:fillRect/>
          </a:stretch>
        </p:blipFill>
        <p:spPr>
          <a:xfrm>
            <a:off x="8873030" y="6157493"/>
            <a:ext cx="1241679" cy="286541"/>
          </a:xfrm>
          <a:prstGeom prst="rect">
            <a:avLst/>
          </a:prstGeom>
        </p:spPr>
      </p:pic>
      <p:grpSp>
        <p:nvGrpSpPr>
          <p:cNvPr id="2" name="Group 1">
            <a:extLst>
              <a:ext uri="{FF2B5EF4-FFF2-40B4-BE49-F238E27FC236}">
                <a16:creationId xmlns:a16="http://schemas.microsoft.com/office/drawing/2014/main" xmlns="" id="{29104D59-5BB4-3E51-047D-0C1D7665A3CB}"/>
              </a:ext>
            </a:extLst>
          </p:cNvPr>
          <p:cNvGrpSpPr/>
          <p:nvPr/>
        </p:nvGrpSpPr>
        <p:grpSpPr>
          <a:xfrm>
            <a:off x="0" y="0"/>
            <a:ext cx="1424090" cy="730598"/>
            <a:chOff x="0" y="0"/>
            <a:chExt cx="3848100" cy="2247900"/>
          </a:xfrm>
        </p:grpSpPr>
        <p:sp>
          <p:nvSpPr>
            <p:cNvPr id="3" name="Shape 194">
              <a:extLst>
                <a:ext uri="{FF2B5EF4-FFF2-40B4-BE49-F238E27FC236}">
                  <a16:creationId xmlns:a16="http://schemas.microsoft.com/office/drawing/2014/main" xmlns="" id="{9111133B-C709-3876-88E6-61F9A5A24576}"/>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4" name="Shape 7">
              <a:extLst>
                <a:ext uri="{FF2B5EF4-FFF2-40B4-BE49-F238E27FC236}">
                  <a16:creationId xmlns:a16="http://schemas.microsoft.com/office/drawing/2014/main" xmlns="" id="{3ACFDA03-79AE-4DDA-6960-055F12D9B953}"/>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 name="Shape 195">
              <a:extLst>
                <a:ext uri="{FF2B5EF4-FFF2-40B4-BE49-F238E27FC236}">
                  <a16:creationId xmlns:a16="http://schemas.microsoft.com/office/drawing/2014/main" xmlns="" id="{B9171CBB-231F-3ECA-5312-A405C850CAAF}"/>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9">
              <a:extLst>
                <a:ext uri="{FF2B5EF4-FFF2-40B4-BE49-F238E27FC236}">
                  <a16:creationId xmlns:a16="http://schemas.microsoft.com/office/drawing/2014/main" xmlns="" id="{468B7819-0E73-9A22-9CEC-92BC2EAB9BEF}"/>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0">
              <a:extLst>
                <a:ext uri="{FF2B5EF4-FFF2-40B4-BE49-F238E27FC236}">
                  <a16:creationId xmlns:a16="http://schemas.microsoft.com/office/drawing/2014/main" xmlns="" id="{CA490FBF-5121-8CB2-E9BD-2DFCA205138D}"/>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1">
              <a:extLst>
                <a:ext uri="{FF2B5EF4-FFF2-40B4-BE49-F238E27FC236}">
                  <a16:creationId xmlns:a16="http://schemas.microsoft.com/office/drawing/2014/main" xmlns="" id="{5E7599C7-49D5-86E6-05CE-2EDB3D01A5F2}"/>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2">
              <a:extLst>
                <a:ext uri="{FF2B5EF4-FFF2-40B4-BE49-F238E27FC236}">
                  <a16:creationId xmlns:a16="http://schemas.microsoft.com/office/drawing/2014/main" xmlns="" id="{5B59E39B-B8B6-BB3D-2478-E272749995A6}"/>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 name="Shape 13">
              <a:extLst>
                <a:ext uri="{FF2B5EF4-FFF2-40B4-BE49-F238E27FC236}">
                  <a16:creationId xmlns:a16="http://schemas.microsoft.com/office/drawing/2014/main" xmlns="" id="{E2891578-0D6F-DA0D-F2F7-FBEC9DC948CF}"/>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1" name="Shape 14">
              <a:extLst>
                <a:ext uri="{FF2B5EF4-FFF2-40B4-BE49-F238E27FC236}">
                  <a16:creationId xmlns:a16="http://schemas.microsoft.com/office/drawing/2014/main" xmlns="" id="{0125AA16-5EA4-57CB-2A23-781B66301796}"/>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96">
              <a:extLst>
                <a:ext uri="{FF2B5EF4-FFF2-40B4-BE49-F238E27FC236}">
                  <a16:creationId xmlns:a16="http://schemas.microsoft.com/office/drawing/2014/main" xmlns="" id="{2DB1762F-55E7-673D-0374-A7BD5E8D8956}"/>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99A3D3B4-C92B-3241-54A9-D49B4AD8A058}"/>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874B4713-870C-7BF9-9AF8-080DCDB0DAB3}"/>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E9B0EB08-BB84-E406-7C00-167C807206F5}"/>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A6A70C5E-2AE4-7A17-D5FD-69FE125942BD}"/>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75FB5261-56CF-335A-820B-99A343F0B849}"/>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F2A0B93A-EBC5-8122-E443-2916F630346A}"/>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F373F8BB-F83D-E52C-76E2-AB7B6185E8BF}"/>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6127A920-4BB1-D6F1-2F29-CC32397F93D2}"/>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20CC4121-4BEA-E82C-5401-877E5D874DD2}"/>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010A840E-0BA0-F2ED-2705-084771C9C649}"/>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2BA30ED7-5498-478B-018F-A75D1BF782CF}"/>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B30DCEA1-445A-0448-65E7-CD283FAF287B}"/>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CA903878-7866-03C3-C3FA-05905A64DE79}"/>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DCBA95A1-5880-4DA6-E88D-7BB4BAC6D623}"/>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CBBE78F1-319C-C238-2245-292CAC4B1B70}"/>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7662A12E-1A76-E491-1424-E911D2FC8018}"/>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047CD758-A684-782F-F97A-CA77034FA012}"/>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40" name="Shape 33">
              <a:extLst>
                <a:ext uri="{FF2B5EF4-FFF2-40B4-BE49-F238E27FC236}">
                  <a16:creationId xmlns:a16="http://schemas.microsoft.com/office/drawing/2014/main" xmlns="" id="{0D9C5A84-6EB8-7144-4AEB-718097C26784}"/>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441" name="Shape 34">
              <a:extLst>
                <a:ext uri="{FF2B5EF4-FFF2-40B4-BE49-F238E27FC236}">
                  <a16:creationId xmlns:a16="http://schemas.microsoft.com/office/drawing/2014/main" xmlns="" id="{2E8AA6C2-2F03-6EC1-AA6D-5CF6E60300CF}"/>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2" name="Shape 200">
              <a:extLst>
                <a:ext uri="{FF2B5EF4-FFF2-40B4-BE49-F238E27FC236}">
                  <a16:creationId xmlns:a16="http://schemas.microsoft.com/office/drawing/2014/main" xmlns="" id="{E6654D03-538F-B52B-4693-116574BEE474}"/>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3" name="Shape 36">
              <a:extLst>
                <a:ext uri="{FF2B5EF4-FFF2-40B4-BE49-F238E27FC236}">
                  <a16:creationId xmlns:a16="http://schemas.microsoft.com/office/drawing/2014/main" xmlns="" id="{803F66C5-B51B-8751-E3F5-D235AD7CBE06}"/>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4" name="Shape 37">
              <a:extLst>
                <a:ext uri="{FF2B5EF4-FFF2-40B4-BE49-F238E27FC236}">
                  <a16:creationId xmlns:a16="http://schemas.microsoft.com/office/drawing/2014/main" xmlns="" id="{E6FB33FC-CF77-2B6D-2CBD-F5E1B3BE9EE5}"/>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5" name="Shape 38">
              <a:extLst>
                <a:ext uri="{FF2B5EF4-FFF2-40B4-BE49-F238E27FC236}">
                  <a16:creationId xmlns:a16="http://schemas.microsoft.com/office/drawing/2014/main" xmlns="" id="{6ADB5C51-F746-C007-4C17-F2698B50AD6B}"/>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446" name="Shape 39">
              <a:extLst>
                <a:ext uri="{FF2B5EF4-FFF2-40B4-BE49-F238E27FC236}">
                  <a16:creationId xmlns:a16="http://schemas.microsoft.com/office/drawing/2014/main" xmlns="" id="{966CE7ED-499E-D545-1596-AB16E4850E3D}"/>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7" name="Shape 40">
              <a:extLst>
                <a:ext uri="{FF2B5EF4-FFF2-40B4-BE49-F238E27FC236}">
                  <a16:creationId xmlns:a16="http://schemas.microsoft.com/office/drawing/2014/main" xmlns="" id="{C72C2C05-2370-7171-BADB-8742494344B7}"/>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8" name="Shape 41">
              <a:extLst>
                <a:ext uri="{FF2B5EF4-FFF2-40B4-BE49-F238E27FC236}">
                  <a16:creationId xmlns:a16="http://schemas.microsoft.com/office/drawing/2014/main" xmlns="" id="{412FC51E-860A-3BE0-66AA-C8DD25DD14AE}"/>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9" name="Shape 42">
              <a:extLst>
                <a:ext uri="{FF2B5EF4-FFF2-40B4-BE49-F238E27FC236}">
                  <a16:creationId xmlns:a16="http://schemas.microsoft.com/office/drawing/2014/main" xmlns="" id="{EC199E7C-FDEB-C077-D4F2-99454523CBE7}"/>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0" name="Shape 43">
              <a:extLst>
                <a:ext uri="{FF2B5EF4-FFF2-40B4-BE49-F238E27FC236}">
                  <a16:creationId xmlns:a16="http://schemas.microsoft.com/office/drawing/2014/main" xmlns="" id="{39EDC73D-7905-CF7E-6C69-1D43C7EB2D3B}"/>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1" name="Shape 44">
              <a:extLst>
                <a:ext uri="{FF2B5EF4-FFF2-40B4-BE49-F238E27FC236}">
                  <a16:creationId xmlns:a16="http://schemas.microsoft.com/office/drawing/2014/main" xmlns="" id="{0A903EB0-214C-D211-28F9-25CC2F43D15B}"/>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2" name="Shape 45">
              <a:extLst>
                <a:ext uri="{FF2B5EF4-FFF2-40B4-BE49-F238E27FC236}">
                  <a16:creationId xmlns:a16="http://schemas.microsoft.com/office/drawing/2014/main" xmlns="" id="{1A9AD0F4-6EC1-C8CE-04DF-F83BB126DCF2}"/>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pic>
        <p:nvPicPr>
          <p:cNvPr id="48" name="pasted-image.pdf"/>
          <p:cNvPicPr/>
          <p:nvPr/>
        </p:nvPicPr>
        <p:blipFill>
          <a:blip r:embed="rId2"/>
          <a:stretch>
            <a:fillRect/>
          </a:stretch>
        </p:blipFill>
        <p:spPr>
          <a:xfrm>
            <a:off x="5722400" y="4216978"/>
            <a:ext cx="372987" cy="372987"/>
          </a:xfrm>
          <a:prstGeom prst="rect">
            <a:avLst/>
          </a:prstGeom>
          <a:ln w="3175">
            <a:miter lim="400000"/>
          </a:ln>
        </p:spPr>
      </p:pic>
    </p:spTree>
    <p:extLst>
      <p:ext uri="{BB962C8B-B14F-4D97-AF65-F5344CB8AC3E}">
        <p14:creationId xmlns:p14="http://schemas.microsoft.com/office/powerpoint/2010/main" val="3653581621"/>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1467"/>
                                        </p:tgtEl>
                                        <p:attrNameLst>
                                          <p:attrName>style.visibility</p:attrName>
                                        </p:attrNameLst>
                                      </p:cBhvr>
                                      <p:to>
                                        <p:strVal val="visible"/>
                                      </p:to>
                                    </p:set>
                                    <p:anim calcmode="lin" valueType="num">
                                      <p:cBhvr>
                                        <p:cTn id="7" dur="1000" fill="hold"/>
                                        <p:tgtEl>
                                          <p:spTgt spid="1467"/>
                                        </p:tgtEl>
                                        <p:attrNameLst>
                                          <p:attrName>ppt_w</p:attrName>
                                        </p:attrNameLst>
                                      </p:cBhvr>
                                      <p:tavLst>
                                        <p:tav tm="0">
                                          <p:val>
                                            <p:fltVal val="0"/>
                                          </p:val>
                                        </p:tav>
                                        <p:tav tm="100000">
                                          <p:val>
                                            <p:strVal val="#ppt_w"/>
                                          </p:val>
                                        </p:tav>
                                      </p:tavLst>
                                    </p:anim>
                                    <p:anim calcmode="lin" valueType="num">
                                      <p:cBhvr>
                                        <p:cTn id="8" dur="1000" fill="hold"/>
                                        <p:tgtEl>
                                          <p:spTgt spid="146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32" fill="hold" grpId="0" nodeType="afterEffect">
                                  <p:stCondLst>
                                    <p:cond delay="0"/>
                                  </p:stCondLst>
                                  <p:iterate>
                                    <p:tmAbs val="0"/>
                                  </p:iterate>
                                  <p:childTnLst>
                                    <p:set>
                                      <p:cBhvr>
                                        <p:cTn id="11" fill="hold"/>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fltVal val="0"/>
                                          </p:val>
                                        </p:tav>
                                        <p:tav tm="100000">
                                          <p:val>
                                            <p:strVal val="#ppt_w"/>
                                          </p:val>
                                        </p:tav>
                                      </p:tavLst>
                                    </p:anim>
                                    <p:anim calcmode="lin" valueType="num">
                                      <p:cBhvr>
                                        <p:cTn id="13" dur="100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7" grpId="0" animBg="1" advAuto="0"/>
      <p:bldP spid="48"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227378" y="804672"/>
            <a:ext cx="5126421" cy="5372291"/>
          </a:xfrm>
        </p:spPr>
        <p:txBody>
          <a:bodyPr/>
          <a:lstStyle/>
          <a:p>
            <a:pPr marL="514350" indent="-514350">
              <a:buFont typeface="+mj-lt"/>
              <a:buAutoNum type="arabicPeriod"/>
            </a:pPr>
            <a:r>
              <a:rPr lang="el-GR" dirty="0"/>
              <a:t>Οι </a:t>
            </a:r>
            <a:r>
              <a:rPr lang="el-GR" b="1" dirty="0"/>
              <a:t>αυτοκόλλητες ταινίες </a:t>
            </a:r>
            <a:r>
              <a:rPr lang="el-GR" b="1" dirty="0" smtClean="0"/>
              <a:t>ασφαλείας</a:t>
            </a:r>
            <a:r>
              <a:rPr lang="en-US" b="1" dirty="0" smtClean="0"/>
              <a:t>,</a:t>
            </a:r>
            <a:r>
              <a:rPr lang="el-GR" dirty="0"/>
              <a:t> </a:t>
            </a:r>
            <a:r>
              <a:rPr lang="el-GR" dirty="0" smtClean="0"/>
              <a:t>μοιάζουν </a:t>
            </a:r>
            <a:r>
              <a:rPr lang="el-GR" dirty="0"/>
              <a:t>με μια κοινή </a:t>
            </a:r>
            <a:r>
              <a:rPr lang="el-GR" dirty="0" smtClean="0"/>
              <a:t>ταινία, </a:t>
            </a:r>
            <a:r>
              <a:rPr lang="el-GR" dirty="0"/>
              <a:t>αλλά η ιδιαίτερη κολλητική τους σύνθεση τις καθιστά ένα αποτελεσματικό σύστημα κατά της παραβίασης. Σε κάθε προσπάθεια αποκόλλησης, αφήνουν εμφανή και ανεξίτηλα ίχνη παραβίασης.</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02" y="1490288"/>
            <a:ext cx="5715798" cy="4001058"/>
          </a:xfrm>
          <a:prstGeom prst="rect">
            <a:avLst/>
          </a:prstGeom>
        </p:spPr>
      </p:pic>
    </p:spTree>
    <p:extLst>
      <p:ext uri="{BB962C8B-B14F-4D97-AF65-F5344CB8AC3E}">
        <p14:creationId xmlns:p14="http://schemas.microsoft.com/office/powerpoint/2010/main" val="28079066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448096" y="788276"/>
            <a:ext cx="4905703" cy="5388687"/>
          </a:xfrm>
        </p:spPr>
        <p:txBody>
          <a:bodyPr/>
          <a:lstStyle/>
          <a:p>
            <a:pPr marL="514350" indent="-514350">
              <a:buFont typeface="+mj-lt"/>
              <a:buAutoNum type="arabicPeriod" startAt="2"/>
            </a:pPr>
            <a:r>
              <a:rPr lang="el-GR" dirty="0"/>
              <a:t>Η </a:t>
            </a:r>
            <a:r>
              <a:rPr lang="el-GR" b="1" dirty="0"/>
              <a:t>ετικέτα ασφαλείας που δεν αφήνει ίχνη μελανιού</a:t>
            </a:r>
            <a:r>
              <a:rPr lang="el-GR" dirty="0"/>
              <a:t>, κατασκευάζεται με ειδική κόλλα που δεν αφήνει υπολείμματα μελανιού και κόλλας κατά την αφαίρεσή της. </a:t>
            </a:r>
            <a:r>
              <a:rPr lang="el-GR" dirty="0" smtClean="0"/>
              <a:t>Η λέξη </a:t>
            </a:r>
            <a:r>
              <a:rPr lang="el-GR" dirty="0"/>
              <a:t>“</a:t>
            </a:r>
            <a:r>
              <a:rPr lang="el-GR" b="1" dirty="0"/>
              <a:t>VOID OPEN</a:t>
            </a:r>
            <a:r>
              <a:rPr lang="el-GR" dirty="0"/>
              <a:t>” θα εμφανιστεί στην επιφάνεια των ετικετών, ενώ κανένα μήνυμα δεν θα παραμείνει στην επιφάνεια που εφαρμόζεται.</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096" y="1271095"/>
            <a:ext cx="5715000" cy="4000500"/>
          </a:xfrm>
          <a:prstGeom prst="rect">
            <a:avLst/>
          </a:prstGeom>
        </p:spPr>
      </p:pic>
    </p:spTree>
    <p:extLst>
      <p:ext uri="{BB962C8B-B14F-4D97-AF65-F5344CB8AC3E}">
        <p14:creationId xmlns:p14="http://schemas.microsoft.com/office/powerpoint/2010/main" val="28990624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1387"/>
            <a:ext cx="4303774" cy="2627095"/>
          </a:xfrm>
          <a:prstGeom prst="rect">
            <a:avLst/>
          </a:prstGeom>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7887" y="2067910"/>
            <a:ext cx="3810000" cy="2740572"/>
          </a:xfrm>
          <a:prstGeom prst="rect">
            <a:avLst/>
          </a:prstGeom>
        </p:spPr>
      </p:pic>
      <p:pic>
        <p:nvPicPr>
          <p:cNvPr id="8" name="Εικόνα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0" y="2067910"/>
            <a:ext cx="3810000" cy="2740572"/>
          </a:xfrm>
          <a:prstGeom prst="rect">
            <a:avLst/>
          </a:prstGeom>
        </p:spPr>
      </p:pic>
      <p:sp>
        <p:nvSpPr>
          <p:cNvPr id="10" name="Τίτλος 1"/>
          <p:cNvSpPr>
            <a:spLocks noGrp="1"/>
          </p:cNvSpPr>
          <p:nvPr>
            <p:ph type="title"/>
          </p:nvPr>
        </p:nvSpPr>
        <p:spPr>
          <a:xfrm>
            <a:off x="838200" y="365125"/>
            <a:ext cx="10515600" cy="1325563"/>
          </a:xfrm>
        </p:spPr>
        <p:txBody>
          <a:bodyPr/>
          <a:lstStyle/>
          <a:p>
            <a:r>
              <a:rPr lang="el-GR" b="1" u="sng" dirty="0" smtClean="0"/>
              <a:t>Τρόπος χρήσης ετικέτας ασφαλείας</a:t>
            </a:r>
            <a:endParaRPr lang="el-GR" b="1" u="sng" dirty="0"/>
          </a:p>
        </p:txBody>
      </p:sp>
    </p:spTree>
    <p:extLst>
      <p:ext uri="{BB962C8B-B14F-4D97-AF65-F5344CB8AC3E}">
        <p14:creationId xmlns:p14="http://schemas.microsoft.com/office/powerpoint/2010/main" val="25746891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454868" y="488730"/>
            <a:ext cx="5898931" cy="6053959"/>
          </a:xfrm>
        </p:spPr>
        <p:txBody>
          <a:bodyPr>
            <a:normAutofit fontScale="92500" lnSpcReduction="10000"/>
          </a:bodyPr>
          <a:lstStyle/>
          <a:p>
            <a:pPr marL="514350" indent="-514350">
              <a:buFont typeface="+mj-lt"/>
              <a:buAutoNum type="arabicPeriod" startAt="3"/>
            </a:pPr>
            <a:r>
              <a:rPr lang="el-GR" dirty="0"/>
              <a:t>Η </a:t>
            </a:r>
            <a:r>
              <a:rPr lang="el-GR" b="1" dirty="0"/>
              <a:t>σφραγίδα ασφαλείας με σύρμα</a:t>
            </a:r>
            <a:r>
              <a:rPr lang="el-GR" dirty="0"/>
              <a:t> TWIST SEAL είναι </a:t>
            </a:r>
            <a:r>
              <a:rPr lang="el-GR" dirty="0" smtClean="0"/>
              <a:t>κατάλληλη </a:t>
            </a:r>
            <a:r>
              <a:rPr lang="el-GR" dirty="0"/>
              <a:t>για την </a:t>
            </a:r>
            <a:r>
              <a:rPr lang="el-GR" b="1" dirty="0"/>
              <a:t>σφράγιση μετρητών ρεύματος, νερού και αερίου</a:t>
            </a:r>
            <a:r>
              <a:rPr lang="el-GR" dirty="0"/>
              <a:t>. Χρησιμοποιείται </a:t>
            </a:r>
            <a:r>
              <a:rPr lang="el-GR" dirty="0" smtClean="0"/>
              <a:t>στον </a:t>
            </a:r>
            <a:r>
              <a:rPr lang="el-GR" dirty="0"/>
              <a:t>τομέα της διύλισης και για τη μεταφορά και τη διανομή καυσίμων. Το εξωτερικό μέρος είναι διαφανές για τον έλεγχο του μηχανισμού κλειδώματος. Μόλις το στριφτό σύρμα σφράγισης εισαχθεί στις κατάλληλες οπές, μπλοκάρεται με την περιστροφική κίνηση του χρωματιστού κλειδιού της σφραγίδας. Μόλις κλείσει, είναι αδύνατο να ανοιχτεί. Το στριφτό σύρμα </a:t>
            </a:r>
            <a:r>
              <a:rPr lang="el-GR" dirty="0" smtClean="0"/>
              <a:t>δεν </a:t>
            </a:r>
            <a:r>
              <a:rPr lang="el-GR" dirty="0"/>
              <a:t>μπορεί να τραβηχτεί ξανά και οποιαδήποτε προσπάθεια παραβίασης θα είναι εμφανής.</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5459"/>
            <a:ext cx="5715000" cy="4000500"/>
          </a:xfrm>
          <a:prstGeom prst="rect">
            <a:avLst/>
          </a:prstGeom>
        </p:spPr>
      </p:pic>
    </p:spTree>
    <p:extLst>
      <p:ext uri="{BB962C8B-B14F-4D97-AF65-F5344CB8AC3E}">
        <p14:creationId xmlns:p14="http://schemas.microsoft.com/office/powerpoint/2010/main" val="34196724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8F00DA42-EACF-44B1-8362-4D3C2F0EE18B}"/>
              </a:ext>
            </a:extLst>
          </p:cNvPr>
          <p:cNvSpPr/>
          <p:nvPr/>
        </p:nvSpPr>
        <p:spPr>
          <a:xfrm>
            <a:off x="1539775" y="3195682"/>
            <a:ext cx="9144000" cy="466636"/>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1466" name="Shape 1466"/>
          <p:cNvSpPr/>
          <p:nvPr/>
        </p:nvSpPr>
        <p:spPr>
          <a:xfrm>
            <a:off x="4812598" y="1763171"/>
            <a:ext cx="60176" cy="601157"/>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50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endParaRPr sz="3516" dirty="0">
              <a:solidFill>
                <a:schemeClr val="bg1"/>
              </a:solidFill>
            </a:endParaRPr>
          </a:p>
        </p:txBody>
      </p:sp>
      <p:pic>
        <p:nvPicPr>
          <p:cNvPr id="1467" name="pasted-image.pdf"/>
          <p:cNvPicPr/>
          <p:nvPr/>
        </p:nvPicPr>
        <p:blipFill>
          <a:blip r:embed="rId2"/>
          <a:stretch>
            <a:fillRect/>
          </a:stretch>
        </p:blipFill>
        <p:spPr>
          <a:xfrm>
            <a:off x="5722401" y="1284802"/>
            <a:ext cx="372987" cy="372987"/>
          </a:xfrm>
          <a:prstGeom prst="rect">
            <a:avLst/>
          </a:prstGeom>
          <a:ln w="3175">
            <a:miter lim="400000"/>
          </a:ln>
        </p:spPr>
      </p:pic>
      <p:sp>
        <p:nvSpPr>
          <p:cNvPr id="1468" name="Shape 1468"/>
          <p:cNvSpPr/>
          <p:nvPr/>
        </p:nvSpPr>
        <p:spPr>
          <a:xfrm>
            <a:off x="1577085" y="2364328"/>
            <a:ext cx="9106690" cy="983441"/>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66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3000" dirty="0" smtClean="0">
                <a:solidFill>
                  <a:schemeClr val="bg1"/>
                </a:solidFill>
              </a:rPr>
              <a:t>Αρίθμηση Πυροσβεστήρων- Πυροσβεστικών Φωλιών</a:t>
            </a:r>
            <a:br>
              <a:rPr lang="el-GR" sz="3000" dirty="0" smtClean="0">
                <a:solidFill>
                  <a:schemeClr val="bg1"/>
                </a:solidFill>
              </a:rPr>
            </a:br>
            <a:r>
              <a:rPr lang="el-GR" sz="3000" dirty="0" smtClean="0">
                <a:solidFill>
                  <a:schemeClr val="bg1"/>
                </a:solidFill>
              </a:rPr>
              <a:t>                  και Πυροσβεστικών Σταθμών</a:t>
            </a:r>
            <a:endParaRPr sz="3000" dirty="0">
              <a:solidFill>
                <a:schemeClr val="bg1"/>
              </a:solidFill>
            </a:endParaRPr>
          </a:p>
        </p:txBody>
      </p:sp>
      <p:pic>
        <p:nvPicPr>
          <p:cNvPr id="14" name="Picture 13">
            <a:extLst>
              <a:ext uri="{FF2B5EF4-FFF2-40B4-BE49-F238E27FC236}">
                <a16:creationId xmlns:a16="http://schemas.microsoft.com/office/drawing/2014/main" xmlns="" id="{3A54E6C3-3CB3-4DB1-9C46-A012D86D5278}"/>
              </a:ext>
            </a:extLst>
          </p:cNvPr>
          <p:cNvPicPr>
            <a:picLocks noChangeAspect="1"/>
          </p:cNvPicPr>
          <p:nvPr/>
        </p:nvPicPr>
        <p:blipFill>
          <a:blip r:embed="rId3">
            <a:lum bright="100000" contrast="-74000"/>
          </a:blip>
          <a:stretch>
            <a:fillRect/>
          </a:stretch>
        </p:blipFill>
        <p:spPr>
          <a:xfrm>
            <a:off x="8873030" y="6157493"/>
            <a:ext cx="1241679" cy="286541"/>
          </a:xfrm>
          <a:prstGeom prst="rect">
            <a:avLst/>
          </a:prstGeom>
        </p:spPr>
      </p:pic>
      <p:grpSp>
        <p:nvGrpSpPr>
          <p:cNvPr id="2" name="Group 1">
            <a:extLst>
              <a:ext uri="{FF2B5EF4-FFF2-40B4-BE49-F238E27FC236}">
                <a16:creationId xmlns:a16="http://schemas.microsoft.com/office/drawing/2014/main" xmlns="" id="{29104D59-5BB4-3E51-047D-0C1D7665A3CB}"/>
              </a:ext>
            </a:extLst>
          </p:cNvPr>
          <p:cNvGrpSpPr/>
          <p:nvPr/>
        </p:nvGrpSpPr>
        <p:grpSpPr>
          <a:xfrm>
            <a:off x="0" y="0"/>
            <a:ext cx="1424090" cy="730598"/>
            <a:chOff x="0" y="0"/>
            <a:chExt cx="3848100" cy="2247900"/>
          </a:xfrm>
        </p:grpSpPr>
        <p:sp>
          <p:nvSpPr>
            <p:cNvPr id="3" name="Shape 194">
              <a:extLst>
                <a:ext uri="{FF2B5EF4-FFF2-40B4-BE49-F238E27FC236}">
                  <a16:creationId xmlns:a16="http://schemas.microsoft.com/office/drawing/2014/main" xmlns="" id="{9111133B-C709-3876-88E6-61F9A5A24576}"/>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4" name="Shape 7">
              <a:extLst>
                <a:ext uri="{FF2B5EF4-FFF2-40B4-BE49-F238E27FC236}">
                  <a16:creationId xmlns:a16="http://schemas.microsoft.com/office/drawing/2014/main" xmlns="" id="{3ACFDA03-79AE-4DDA-6960-055F12D9B953}"/>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 name="Shape 195">
              <a:extLst>
                <a:ext uri="{FF2B5EF4-FFF2-40B4-BE49-F238E27FC236}">
                  <a16:creationId xmlns:a16="http://schemas.microsoft.com/office/drawing/2014/main" xmlns="" id="{B9171CBB-231F-3ECA-5312-A405C850CAAF}"/>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9">
              <a:extLst>
                <a:ext uri="{FF2B5EF4-FFF2-40B4-BE49-F238E27FC236}">
                  <a16:creationId xmlns:a16="http://schemas.microsoft.com/office/drawing/2014/main" xmlns="" id="{468B7819-0E73-9A22-9CEC-92BC2EAB9BEF}"/>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0">
              <a:extLst>
                <a:ext uri="{FF2B5EF4-FFF2-40B4-BE49-F238E27FC236}">
                  <a16:creationId xmlns:a16="http://schemas.microsoft.com/office/drawing/2014/main" xmlns="" id="{CA490FBF-5121-8CB2-E9BD-2DFCA205138D}"/>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1">
              <a:extLst>
                <a:ext uri="{FF2B5EF4-FFF2-40B4-BE49-F238E27FC236}">
                  <a16:creationId xmlns:a16="http://schemas.microsoft.com/office/drawing/2014/main" xmlns="" id="{5E7599C7-49D5-86E6-05CE-2EDB3D01A5F2}"/>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2">
              <a:extLst>
                <a:ext uri="{FF2B5EF4-FFF2-40B4-BE49-F238E27FC236}">
                  <a16:creationId xmlns:a16="http://schemas.microsoft.com/office/drawing/2014/main" xmlns="" id="{5B59E39B-B8B6-BB3D-2478-E272749995A6}"/>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 name="Shape 13">
              <a:extLst>
                <a:ext uri="{FF2B5EF4-FFF2-40B4-BE49-F238E27FC236}">
                  <a16:creationId xmlns:a16="http://schemas.microsoft.com/office/drawing/2014/main" xmlns="" id="{E2891578-0D6F-DA0D-F2F7-FBEC9DC948CF}"/>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1" name="Shape 14">
              <a:extLst>
                <a:ext uri="{FF2B5EF4-FFF2-40B4-BE49-F238E27FC236}">
                  <a16:creationId xmlns:a16="http://schemas.microsoft.com/office/drawing/2014/main" xmlns="" id="{0125AA16-5EA4-57CB-2A23-781B66301796}"/>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96">
              <a:extLst>
                <a:ext uri="{FF2B5EF4-FFF2-40B4-BE49-F238E27FC236}">
                  <a16:creationId xmlns:a16="http://schemas.microsoft.com/office/drawing/2014/main" xmlns="" id="{2DB1762F-55E7-673D-0374-A7BD5E8D8956}"/>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99A3D3B4-C92B-3241-54A9-D49B4AD8A058}"/>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874B4713-870C-7BF9-9AF8-080DCDB0DAB3}"/>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E9B0EB08-BB84-E406-7C00-167C807206F5}"/>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A6A70C5E-2AE4-7A17-D5FD-69FE125942BD}"/>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75FB5261-56CF-335A-820B-99A343F0B849}"/>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F2A0B93A-EBC5-8122-E443-2916F630346A}"/>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F373F8BB-F83D-E52C-76E2-AB7B6185E8BF}"/>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6127A920-4BB1-D6F1-2F29-CC32397F93D2}"/>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20CC4121-4BEA-E82C-5401-877E5D874DD2}"/>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010A840E-0BA0-F2ED-2705-084771C9C649}"/>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2BA30ED7-5498-478B-018F-A75D1BF782CF}"/>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B30DCEA1-445A-0448-65E7-CD283FAF287B}"/>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CA903878-7866-03C3-C3FA-05905A64DE79}"/>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DCBA95A1-5880-4DA6-E88D-7BB4BAC6D623}"/>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CBBE78F1-319C-C238-2245-292CAC4B1B70}"/>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7662A12E-1A76-E491-1424-E911D2FC8018}"/>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047CD758-A684-782F-F97A-CA77034FA012}"/>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40" name="Shape 33">
              <a:extLst>
                <a:ext uri="{FF2B5EF4-FFF2-40B4-BE49-F238E27FC236}">
                  <a16:creationId xmlns:a16="http://schemas.microsoft.com/office/drawing/2014/main" xmlns="" id="{0D9C5A84-6EB8-7144-4AEB-718097C26784}"/>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441" name="Shape 34">
              <a:extLst>
                <a:ext uri="{FF2B5EF4-FFF2-40B4-BE49-F238E27FC236}">
                  <a16:creationId xmlns:a16="http://schemas.microsoft.com/office/drawing/2014/main" xmlns="" id="{2E8AA6C2-2F03-6EC1-AA6D-5CF6E60300CF}"/>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2" name="Shape 200">
              <a:extLst>
                <a:ext uri="{FF2B5EF4-FFF2-40B4-BE49-F238E27FC236}">
                  <a16:creationId xmlns:a16="http://schemas.microsoft.com/office/drawing/2014/main" xmlns="" id="{E6654D03-538F-B52B-4693-116574BEE474}"/>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3" name="Shape 36">
              <a:extLst>
                <a:ext uri="{FF2B5EF4-FFF2-40B4-BE49-F238E27FC236}">
                  <a16:creationId xmlns:a16="http://schemas.microsoft.com/office/drawing/2014/main" xmlns="" id="{803F66C5-B51B-8751-E3F5-D235AD7CBE06}"/>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4" name="Shape 37">
              <a:extLst>
                <a:ext uri="{FF2B5EF4-FFF2-40B4-BE49-F238E27FC236}">
                  <a16:creationId xmlns:a16="http://schemas.microsoft.com/office/drawing/2014/main" xmlns="" id="{E6FB33FC-CF77-2B6D-2CBD-F5E1B3BE9EE5}"/>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5" name="Shape 38">
              <a:extLst>
                <a:ext uri="{FF2B5EF4-FFF2-40B4-BE49-F238E27FC236}">
                  <a16:creationId xmlns:a16="http://schemas.microsoft.com/office/drawing/2014/main" xmlns="" id="{6ADB5C51-F746-C007-4C17-F2698B50AD6B}"/>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446" name="Shape 39">
              <a:extLst>
                <a:ext uri="{FF2B5EF4-FFF2-40B4-BE49-F238E27FC236}">
                  <a16:creationId xmlns:a16="http://schemas.microsoft.com/office/drawing/2014/main" xmlns="" id="{966CE7ED-499E-D545-1596-AB16E4850E3D}"/>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7" name="Shape 40">
              <a:extLst>
                <a:ext uri="{FF2B5EF4-FFF2-40B4-BE49-F238E27FC236}">
                  <a16:creationId xmlns:a16="http://schemas.microsoft.com/office/drawing/2014/main" xmlns="" id="{C72C2C05-2370-7171-BADB-8742494344B7}"/>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8" name="Shape 41">
              <a:extLst>
                <a:ext uri="{FF2B5EF4-FFF2-40B4-BE49-F238E27FC236}">
                  <a16:creationId xmlns:a16="http://schemas.microsoft.com/office/drawing/2014/main" xmlns="" id="{412FC51E-860A-3BE0-66AA-C8DD25DD14AE}"/>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9" name="Shape 42">
              <a:extLst>
                <a:ext uri="{FF2B5EF4-FFF2-40B4-BE49-F238E27FC236}">
                  <a16:creationId xmlns:a16="http://schemas.microsoft.com/office/drawing/2014/main" xmlns="" id="{EC199E7C-FDEB-C077-D4F2-99454523CBE7}"/>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0" name="Shape 43">
              <a:extLst>
                <a:ext uri="{FF2B5EF4-FFF2-40B4-BE49-F238E27FC236}">
                  <a16:creationId xmlns:a16="http://schemas.microsoft.com/office/drawing/2014/main" xmlns="" id="{39EDC73D-7905-CF7E-6C69-1D43C7EB2D3B}"/>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1" name="Shape 44">
              <a:extLst>
                <a:ext uri="{FF2B5EF4-FFF2-40B4-BE49-F238E27FC236}">
                  <a16:creationId xmlns:a16="http://schemas.microsoft.com/office/drawing/2014/main" xmlns="" id="{0A903EB0-214C-D211-28F9-25CC2F43D15B}"/>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2" name="Shape 45">
              <a:extLst>
                <a:ext uri="{FF2B5EF4-FFF2-40B4-BE49-F238E27FC236}">
                  <a16:creationId xmlns:a16="http://schemas.microsoft.com/office/drawing/2014/main" xmlns="" id="{1A9AD0F4-6EC1-C8CE-04DF-F83BB126DCF2}"/>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pic>
        <p:nvPicPr>
          <p:cNvPr id="48" name="pasted-image.pdf"/>
          <p:cNvPicPr/>
          <p:nvPr/>
        </p:nvPicPr>
        <p:blipFill>
          <a:blip r:embed="rId2"/>
          <a:stretch>
            <a:fillRect/>
          </a:stretch>
        </p:blipFill>
        <p:spPr>
          <a:xfrm>
            <a:off x="5722400" y="4216978"/>
            <a:ext cx="372987" cy="372987"/>
          </a:xfrm>
          <a:prstGeom prst="rect">
            <a:avLst/>
          </a:prstGeom>
          <a:ln w="3175">
            <a:miter lim="400000"/>
          </a:ln>
        </p:spPr>
      </p:pic>
    </p:spTree>
    <p:extLst>
      <p:ext uri="{BB962C8B-B14F-4D97-AF65-F5344CB8AC3E}">
        <p14:creationId xmlns:p14="http://schemas.microsoft.com/office/powerpoint/2010/main" val="2353163621"/>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1467"/>
                                        </p:tgtEl>
                                        <p:attrNameLst>
                                          <p:attrName>style.visibility</p:attrName>
                                        </p:attrNameLst>
                                      </p:cBhvr>
                                      <p:to>
                                        <p:strVal val="visible"/>
                                      </p:to>
                                    </p:set>
                                    <p:anim calcmode="lin" valueType="num">
                                      <p:cBhvr>
                                        <p:cTn id="7" dur="1000" fill="hold"/>
                                        <p:tgtEl>
                                          <p:spTgt spid="1467"/>
                                        </p:tgtEl>
                                        <p:attrNameLst>
                                          <p:attrName>ppt_w</p:attrName>
                                        </p:attrNameLst>
                                      </p:cBhvr>
                                      <p:tavLst>
                                        <p:tav tm="0">
                                          <p:val>
                                            <p:fltVal val="0"/>
                                          </p:val>
                                        </p:tav>
                                        <p:tav tm="100000">
                                          <p:val>
                                            <p:strVal val="#ppt_w"/>
                                          </p:val>
                                        </p:tav>
                                      </p:tavLst>
                                    </p:anim>
                                    <p:anim calcmode="lin" valueType="num">
                                      <p:cBhvr>
                                        <p:cTn id="8" dur="1000" fill="hold"/>
                                        <p:tgtEl>
                                          <p:spTgt spid="146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32" fill="hold" grpId="0" nodeType="afterEffect">
                                  <p:stCondLst>
                                    <p:cond delay="0"/>
                                  </p:stCondLst>
                                  <p:iterate>
                                    <p:tmAbs val="0"/>
                                  </p:iterate>
                                  <p:childTnLst>
                                    <p:set>
                                      <p:cBhvr>
                                        <p:cTn id="11" fill="hold"/>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fltVal val="0"/>
                                          </p:val>
                                        </p:tav>
                                        <p:tav tm="100000">
                                          <p:val>
                                            <p:strVal val="#ppt_w"/>
                                          </p:val>
                                        </p:tav>
                                      </p:tavLst>
                                    </p:anim>
                                    <p:anim calcmode="lin" valueType="num">
                                      <p:cBhvr>
                                        <p:cTn id="13" dur="100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7" grpId="0" animBg="1" advAuto="0"/>
      <p:bldP spid="48"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864585"/>
          </a:xfrm>
        </p:spPr>
        <p:txBody>
          <a:bodyPr/>
          <a:lstStyle/>
          <a:p>
            <a:r>
              <a:rPr lang="el-GR" dirty="0" smtClean="0"/>
              <a:t>Αρίθμηση Πυροσβεστήρα - Π.Φ. - Π.Σ.</a:t>
            </a:r>
            <a:endParaRPr lang="el-GR"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199" y="1340069"/>
            <a:ext cx="10828283" cy="4836894"/>
          </a:xfrm>
        </p:spPr>
      </p:pic>
    </p:spTree>
    <p:extLst>
      <p:ext uri="{BB962C8B-B14F-4D97-AF65-F5344CB8AC3E}">
        <p14:creationId xmlns:p14="http://schemas.microsoft.com/office/powerpoint/2010/main" val="4223984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
          <p:cNvSpPr/>
          <p:nvPr/>
        </p:nvSpPr>
        <p:spPr>
          <a:xfrm>
            <a:off x="2729438" y="803757"/>
            <a:ext cx="6090505" cy="350134"/>
          </a:xfrm>
          <a:prstGeom prst="rect">
            <a:avLst/>
          </a:prstGeom>
          <a:ln w="3175">
            <a:miter lim="400000"/>
          </a:ln>
          <a:extLst>
            <a:ext uri="{C572A759-6A51-4108-AA02-DFA0A04FC94B}">
              <ma14:wrappingTextBoxFlag xmlns:ma14="http://schemas.microsoft.com/office/mac/drawingml/2011/main" xmlns="" val="1"/>
            </a:ext>
          </a:extLst>
        </p:spPr>
        <p:txBody>
          <a:bodyPr wrap="square" lIns="18529" tIns="18529" rIns="18529" bIns="18529" anchor="ctr">
            <a:spAutoFit/>
          </a:bodyPr>
          <a:lstStyle/>
          <a:p>
            <a:pPr defTabSz="469009">
              <a:lnSpc>
                <a:spcPct val="80000"/>
              </a:lnSpc>
              <a:defRPr sz="1800"/>
            </a:pPr>
            <a:r>
              <a:rPr lang="el-GR" sz="2540" b="1" dirty="0">
                <a:solidFill>
                  <a:srgbClr val="53585F"/>
                </a:solidFill>
                <a:latin typeface="Gotham Book" charset="0"/>
                <a:ea typeface="Gotham Book" charset="0"/>
                <a:cs typeface="Gotham Book" charset="0"/>
                <a:sym typeface="Proxima Nova Light"/>
              </a:rPr>
              <a:t>Χαρτοφυλάκιο Πελατών - Ελλάδα</a:t>
            </a:r>
            <a:endParaRPr sz="2540" b="1" dirty="0">
              <a:solidFill>
                <a:srgbClr val="53585F"/>
              </a:solidFill>
              <a:latin typeface="Gotham Book" charset="0"/>
              <a:ea typeface="Gotham Book" charset="0"/>
              <a:cs typeface="Gotham Book" charset="0"/>
              <a:sym typeface="Proxima Nova"/>
            </a:endParaRPr>
          </a:p>
        </p:txBody>
      </p:sp>
      <p:sp>
        <p:nvSpPr>
          <p:cNvPr id="5" name="Shape 44">
            <a:extLst>
              <a:ext uri="{FF2B5EF4-FFF2-40B4-BE49-F238E27FC236}">
                <a16:creationId xmlns:a16="http://schemas.microsoft.com/office/drawing/2014/main" xmlns="" id="{3B8272B4-2195-4536-9A89-5B90B5184AA8}"/>
              </a:ext>
            </a:extLst>
          </p:cNvPr>
          <p:cNvSpPr/>
          <p:nvPr/>
        </p:nvSpPr>
        <p:spPr>
          <a:xfrm>
            <a:off x="2476075" y="1172723"/>
            <a:ext cx="7088012" cy="4512556"/>
          </a:xfrm>
          <a:prstGeom prst="rect">
            <a:avLst/>
          </a:prstGeom>
          <a:ln w="3175">
            <a:miter lim="400000"/>
          </a:ln>
          <a:extLst>
            <a:ext uri="{C572A759-6A51-4108-AA02-DFA0A04FC94B}">
              <ma14:wrappingTextBoxFlag xmlns:ma14="http://schemas.microsoft.com/office/mac/drawingml/2011/main" xmlns="" val="1"/>
            </a:ext>
          </a:extLst>
        </p:spPr>
        <p:txBody>
          <a:bodyPr wrap="square" lIns="18529" tIns="18529" rIns="18529" bIns="18529" anchor="ctr">
            <a:spAutoFit/>
          </a:bodyPr>
          <a:lstStyle/>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406" b="1" dirty="0">
                <a:solidFill>
                  <a:schemeClr val="tx2"/>
                </a:solidFill>
                <a:latin typeface="Gotham Bold"/>
                <a:sym typeface="Proxima Nova"/>
              </a:rPr>
              <a:t>Υπηρεσίες</a:t>
            </a:r>
            <a:r>
              <a:rPr lang="el-GR" sz="1406" dirty="0">
                <a:solidFill>
                  <a:schemeClr val="tx2"/>
                </a:solidFill>
                <a:sym typeface="Proxima Nova"/>
              </a:rPr>
              <a:t>: </a:t>
            </a:r>
            <a:r>
              <a:rPr lang="el-GR" sz="1406" dirty="0">
                <a:solidFill>
                  <a:schemeClr val="tx2"/>
                </a:solidFill>
                <a:latin typeface="Gotham Bold"/>
                <a:sym typeface="Proxima Nova"/>
              </a:rPr>
              <a:t>Χρηματιστήριο</a:t>
            </a:r>
            <a:r>
              <a:rPr lang="el-GR" sz="1406" dirty="0">
                <a:solidFill>
                  <a:schemeClr val="tx2"/>
                </a:solidFill>
                <a:sym typeface="Proxima Nova"/>
              </a:rPr>
              <a:t> </a:t>
            </a:r>
            <a:r>
              <a:rPr lang="el-GR" sz="1406" dirty="0">
                <a:solidFill>
                  <a:schemeClr val="tx2"/>
                </a:solidFill>
                <a:latin typeface="Gotham Bold"/>
                <a:sym typeface="Proxima Nova"/>
              </a:rPr>
              <a:t>Αθηνών, Διεθνής Αερολιμένας Αθηνών, ΓΝΑ Αθηνών,</a:t>
            </a:r>
            <a:r>
              <a:rPr lang="en-US" sz="1406" dirty="0">
                <a:solidFill>
                  <a:schemeClr val="tx2"/>
                </a:solidFill>
                <a:latin typeface="Gotham Bold"/>
                <a:sym typeface="Proxima Nova"/>
              </a:rPr>
              <a:t> </a:t>
            </a:r>
            <a:r>
              <a:rPr lang="el-GR" sz="1406" dirty="0">
                <a:solidFill>
                  <a:schemeClr val="tx2"/>
                </a:solidFill>
                <a:latin typeface="Gotham Bold"/>
                <a:sym typeface="Proxima Nova"/>
              </a:rPr>
              <a:t>Υπουργείο Υγείας, ΥΠΕΧΩΔΕ, Συμβούλιο της Επικρατείας, Δικαστήρια Ευελπίδων, Υπουργείο Δικαιοσύνης, Νομικό Συμβούλιο του Κράτους</a:t>
            </a:r>
            <a:r>
              <a:rPr lang="en-US" sz="1406" dirty="0">
                <a:solidFill>
                  <a:schemeClr val="tx2"/>
                </a:solidFill>
                <a:latin typeface="Gotham Bold"/>
                <a:sym typeface="Proxima Nova"/>
              </a:rPr>
              <a:t>, </a:t>
            </a:r>
            <a:r>
              <a:rPr lang="el-GR" sz="1406" dirty="0">
                <a:solidFill>
                  <a:schemeClr val="tx2"/>
                </a:solidFill>
                <a:latin typeface="Gotham Bold"/>
                <a:sym typeface="Proxima Nova"/>
              </a:rPr>
              <a:t>Υπουργείο Εξωτερικών, Βυζαντινό Μουσείο Καστοριάς, Μουσείο Πάτρας</a:t>
            </a: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406" b="1" dirty="0">
                <a:solidFill>
                  <a:schemeClr val="tx2"/>
                </a:solidFill>
                <a:latin typeface="Gotham Book" charset="0"/>
                <a:sym typeface="Proxima Nova"/>
              </a:rPr>
              <a:t>Εταιρείες</a:t>
            </a:r>
            <a:r>
              <a:rPr lang="el-GR" sz="1406" dirty="0">
                <a:solidFill>
                  <a:schemeClr val="tx2"/>
                </a:solidFill>
                <a:latin typeface="Gotham Book" charset="0"/>
                <a:sym typeface="Proxima Nova"/>
              </a:rPr>
              <a:t>: </a:t>
            </a:r>
            <a:r>
              <a:rPr lang="en-US" sz="1406" dirty="0">
                <a:solidFill>
                  <a:schemeClr val="tx2"/>
                </a:solidFill>
                <a:latin typeface="Gotham Book" charset="0"/>
                <a:sym typeface="Proxima Nova"/>
              </a:rPr>
              <a:t>TAKEDA HELLAS, </a:t>
            </a:r>
            <a:r>
              <a:rPr lang="el-GR" sz="1406" dirty="0">
                <a:solidFill>
                  <a:schemeClr val="tx2"/>
                </a:solidFill>
                <a:latin typeface="Gotham Book" charset="0"/>
                <a:sym typeface="Proxima Nova"/>
              </a:rPr>
              <a:t> </a:t>
            </a:r>
            <a:r>
              <a:rPr lang="en-US" sz="1406" dirty="0">
                <a:solidFill>
                  <a:schemeClr val="tx2"/>
                </a:solidFill>
                <a:latin typeface="Gotham Book" charset="0"/>
                <a:sym typeface="Proxima Nova"/>
              </a:rPr>
              <a:t>Reed Smith, ABEK </a:t>
            </a:r>
            <a:r>
              <a:rPr lang="el-GR" sz="1406" dirty="0">
                <a:solidFill>
                  <a:schemeClr val="tx2"/>
                </a:solidFill>
                <a:latin typeface="Gotham Book" charset="0"/>
                <a:sym typeface="Proxima Nova"/>
              </a:rPr>
              <a:t>ΒΕΚΡΑΚΟΣ, </a:t>
            </a:r>
            <a:r>
              <a:rPr lang="en-US" sz="1406" dirty="0">
                <a:solidFill>
                  <a:schemeClr val="tx2"/>
                </a:solidFill>
                <a:latin typeface="Gotham Book" charset="0"/>
                <a:sym typeface="Proxima Nova"/>
              </a:rPr>
              <a:t>ANANGEL Shipping, LMZ Shipping, Air</a:t>
            </a:r>
            <a:r>
              <a:rPr lang="el-GR" sz="1406" dirty="0">
                <a:solidFill>
                  <a:schemeClr val="tx2"/>
                </a:solidFill>
                <a:latin typeface="Gotham Book" charset="0"/>
                <a:sym typeface="Proxima Nova"/>
              </a:rPr>
              <a:t>-</a:t>
            </a:r>
            <a:r>
              <a:rPr lang="en-US" sz="1406" dirty="0">
                <a:solidFill>
                  <a:schemeClr val="tx2"/>
                </a:solidFill>
                <a:latin typeface="Gotham Book" charset="0"/>
                <a:sym typeface="Proxima Nova"/>
              </a:rPr>
              <a:t>tickets, KPMG Accountants, UPS Hellas, </a:t>
            </a:r>
            <a:r>
              <a:rPr lang="es-ES" sz="1406" dirty="0">
                <a:solidFill>
                  <a:schemeClr val="tx2"/>
                </a:solidFill>
                <a:latin typeface="Gotham Book" charset="0"/>
                <a:sym typeface="Proxima Nova"/>
              </a:rPr>
              <a:t>Mc Donalds Hellas, Interamerican, </a:t>
            </a:r>
            <a:r>
              <a:rPr lang="el-GR" sz="1406" dirty="0">
                <a:solidFill>
                  <a:schemeClr val="tx2"/>
                </a:solidFill>
                <a:latin typeface="Gotham Book" charset="0"/>
                <a:sym typeface="Proxima Nova"/>
              </a:rPr>
              <a:t>ΤΗΛΕΤΥΠΟΣ Α.Ε, </a:t>
            </a:r>
            <a:r>
              <a:rPr lang="en-GB" sz="1406" dirty="0">
                <a:solidFill>
                  <a:schemeClr val="tx2"/>
                </a:solidFill>
                <a:latin typeface="Gotham Book" charset="0"/>
                <a:sym typeface="Proxima Nova"/>
              </a:rPr>
              <a:t>SPACE HELLAS S.A, NEQUS BROKERS</a:t>
            </a:r>
            <a:endParaRPr lang="en-US" sz="1406" dirty="0">
              <a:solidFill>
                <a:schemeClr val="tx2"/>
              </a:solidFill>
              <a:latin typeface="Gotham Book" charset="0"/>
              <a:sym typeface="Proxima Nova"/>
            </a:endParaRP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406" b="1" dirty="0">
                <a:solidFill>
                  <a:schemeClr val="tx2"/>
                </a:solidFill>
                <a:latin typeface="Gotham Book" charset="0"/>
                <a:sym typeface="Proxima Nova"/>
              </a:rPr>
              <a:t>ΜΕΑ &amp; ΧΥΤΥ </a:t>
            </a:r>
            <a:r>
              <a:rPr lang="el-GR" sz="1406" dirty="0">
                <a:solidFill>
                  <a:schemeClr val="tx2"/>
                </a:solidFill>
                <a:latin typeface="Gotham Book" charset="0"/>
                <a:sym typeface="Proxima Nova"/>
              </a:rPr>
              <a:t>: Ιωαννίνων, Θήβας, Ρεθύμνου, Αλεξανδρούπολης</a:t>
            </a:r>
            <a:endParaRPr lang="es-ES" sz="1406" dirty="0">
              <a:solidFill>
                <a:schemeClr val="tx2"/>
              </a:solidFill>
              <a:latin typeface="Gotham Book" charset="0"/>
              <a:sym typeface="Proxima Nova"/>
            </a:endParaRP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406" b="1" dirty="0">
                <a:solidFill>
                  <a:schemeClr val="tx2"/>
                </a:solidFill>
                <a:latin typeface="Gotham Book" charset="0"/>
                <a:sym typeface="Proxima Nova"/>
              </a:rPr>
              <a:t>Εμπορικά Κέντρα</a:t>
            </a:r>
            <a:r>
              <a:rPr lang="en-US" sz="1406" b="1" dirty="0">
                <a:solidFill>
                  <a:schemeClr val="tx2"/>
                </a:solidFill>
                <a:latin typeface="Gotham Book" charset="0"/>
                <a:sym typeface="Proxima Nova"/>
              </a:rPr>
              <a:t> / </a:t>
            </a:r>
            <a:r>
              <a:rPr lang="el-GR" sz="1406" b="1" dirty="0">
                <a:solidFill>
                  <a:schemeClr val="tx2"/>
                </a:solidFill>
                <a:latin typeface="Gotham Book" charset="0"/>
                <a:sym typeface="Proxima Nova"/>
              </a:rPr>
              <a:t>Καταστήματα</a:t>
            </a:r>
            <a:r>
              <a:rPr lang="el-GR" sz="1406" dirty="0">
                <a:solidFill>
                  <a:schemeClr val="tx2"/>
                </a:solidFill>
                <a:latin typeface="Gotham Book" charset="0"/>
                <a:sym typeface="Proxima Nova"/>
              </a:rPr>
              <a:t>: </a:t>
            </a:r>
            <a:r>
              <a:rPr lang="en-US" sz="1406" dirty="0">
                <a:solidFill>
                  <a:schemeClr val="tx2"/>
                </a:solidFill>
                <a:latin typeface="Gotham Book" charset="0"/>
                <a:sym typeface="Proxima Nova"/>
              </a:rPr>
              <a:t>Smart Park, ATTICA DPS </a:t>
            </a:r>
            <a:r>
              <a:rPr lang="el-GR" sz="1406" dirty="0">
                <a:solidFill>
                  <a:schemeClr val="tx2"/>
                </a:solidFill>
                <a:latin typeface="Gotham Book" charset="0"/>
                <a:sym typeface="Proxima Nova"/>
              </a:rPr>
              <a:t>ΑΘΗΝΑ - ΘΕΣΣΑΛΟΝΙΚΗ</a:t>
            </a:r>
            <a:r>
              <a:rPr lang="en-US" sz="1406" dirty="0">
                <a:solidFill>
                  <a:schemeClr val="tx2"/>
                </a:solidFill>
                <a:latin typeface="Gotham Book" charset="0"/>
                <a:sym typeface="Proxima Nova"/>
              </a:rPr>
              <a:t>, METRO MALL,</a:t>
            </a:r>
            <a:r>
              <a:rPr lang="el-GR" sz="1406" dirty="0">
                <a:solidFill>
                  <a:schemeClr val="tx2"/>
                </a:solidFill>
                <a:latin typeface="Gotham Book" charset="0"/>
                <a:sym typeface="Proxima Nova"/>
              </a:rPr>
              <a:t> </a:t>
            </a:r>
            <a:r>
              <a:rPr lang="en-GB" sz="1406" dirty="0">
                <a:solidFill>
                  <a:schemeClr val="tx2"/>
                </a:solidFill>
                <a:latin typeface="Gotham Book" charset="0"/>
                <a:sym typeface="Proxima Nova"/>
              </a:rPr>
              <a:t>AVENUE MALL, PIRAEUS RETAIL PARK, </a:t>
            </a:r>
            <a:r>
              <a:rPr lang="en-US" sz="1406" dirty="0">
                <a:solidFill>
                  <a:schemeClr val="tx2"/>
                </a:solidFill>
                <a:latin typeface="Gotham Book" charset="0"/>
                <a:sym typeface="Proxima Nova"/>
              </a:rPr>
              <a:t>JUMBO (</a:t>
            </a:r>
            <a:r>
              <a:rPr lang="el-GR" sz="1406" dirty="0">
                <a:solidFill>
                  <a:schemeClr val="tx2"/>
                </a:solidFill>
                <a:latin typeface="Gotham Book" charset="0"/>
                <a:sym typeface="Proxima Nova"/>
              </a:rPr>
              <a:t>Πανελλαδικά)</a:t>
            </a: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406" b="1" dirty="0">
                <a:solidFill>
                  <a:schemeClr val="tx2"/>
                </a:solidFill>
                <a:latin typeface="Gotham Book" charset="0"/>
                <a:sym typeface="Proxima Nova"/>
              </a:rPr>
              <a:t>Τράπεζες</a:t>
            </a:r>
            <a:r>
              <a:rPr lang="el-GR" sz="1406" dirty="0">
                <a:solidFill>
                  <a:schemeClr val="tx2"/>
                </a:solidFill>
                <a:latin typeface="Gotham Book" charset="0"/>
                <a:sym typeface="Proxima Nova"/>
              </a:rPr>
              <a:t> </a:t>
            </a:r>
            <a:r>
              <a:rPr lang="en-GB" sz="1406" dirty="0">
                <a:solidFill>
                  <a:schemeClr val="tx2"/>
                </a:solidFill>
                <a:latin typeface="Gotham Book" charset="0"/>
                <a:sym typeface="Proxima Nova"/>
              </a:rPr>
              <a:t>: </a:t>
            </a:r>
            <a:r>
              <a:rPr lang="el-GR" sz="1406" dirty="0">
                <a:solidFill>
                  <a:schemeClr val="tx2"/>
                </a:solidFill>
                <a:latin typeface="Gotham Book" charset="0"/>
                <a:sym typeface="Proxima Nova"/>
              </a:rPr>
              <a:t>Εθνική Τράπεζα της Ελλάδος, Τράπεζα Πειραιώς, </a:t>
            </a:r>
            <a:r>
              <a:rPr lang="en-GB" sz="1406" dirty="0">
                <a:solidFill>
                  <a:schemeClr val="tx2"/>
                </a:solidFill>
                <a:latin typeface="Gotham Book" charset="0"/>
                <a:sym typeface="Proxima Nova"/>
              </a:rPr>
              <a:t>Alpha Bank</a:t>
            </a:r>
            <a:endParaRPr lang="el-GR" sz="1406" dirty="0">
              <a:solidFill>
                <a:schemeClr val="tx2"/>
              </a:solidFill>
              <a:latin typeface="Gotham Book" charset="0"/>
              <a:sym typeface="Proxima Nova"/>
            </a:endParaRPr>
          </a:p>
          <a:p>
            <a:pPr marL="387099" indent="-387099" defTabSz="774197">
              <a:lnSpc>
                <a:spcPct val="150000"/>
              </a:lnSpc>
              <a:spcBef>
                <a:spcPts val="423"/>
              </a:spcBef>
              <a:buSzPct val="75000"/>
              <a:buFont typeface="Wingdings" panose="05000000000000000000" pitchFamily="2" charset="2"/>
              <a:buChar char="§"/>
              <a:defRPr sz="1800">
                <a:solidFill>
                  <a:srgbClr val="000000"/>
                </a:solidFill>
              </a:defRPr>
            </a:pPr>
            <a:r>
              <a:rPr lang="el-GR" sz="1406" b="1" dirty="0">
                <a:solidFill>
                  <a:schemeClr val="tx2"/>
                </a:solidFill>
                <a:latin typeface="Gotham Book" charset="0"/>
                <a:sym typeface="Proxima Nova"/>
              </a:rPr>
              <a:t>Σκάφη</a:t>
            </a:r>
            <a:r>
              <a:rPr lang="el-GR" sz="1406" dirty="0">
                <a:solidFill>
                  <a:schemeClr val="tx2"/>
                </a:solidFill>
                <a:latin typeface="Gotham Book" charset="0"/>
                <a:sym typeface="Proxima Nova"/>
              </a:rPr>
              <a:t>: ΩΜΕΓΑ, </a:t>
            </a:r>
            <a:r>
              <a:rPr lang="en-US" sz="1406" dirty="0">
                <a:solidFill>
                  <a:schemeClr val="tx2"/>
                </a:solidFill>
                <a:latin typeface="Gotham Book" charset="0"/>
                <a:sym typeface="Proxima Nova"/>
              </a:rPr>
              <a:t>ACTION MAN, </a:t>
            </a:r>
            <a:endParaRPr lang="el-GR" sz="1693" dirty="0">
              <a:solidFill>
                <a:schemeClr val="tx2"/>
              </a:solidFill>
              <a:latin typeface="Gotham Book" charset="0"/>
              <a:ea typeface="Gotham Book" charset="0"/>
              <a:cs typeface="Gotham Book" charset="0"/>
              <a:sym typeface="Proxima Nova"/>
            </a:endParaRPr>
          </a:p>
        </p:txBody>
      </p:sp>
      <p:grpSp>
        <p:nvGrpSpPr>
          <p:cNvPr id="3" name="Group 2">
            <a:extLst>
              <a:ext uri="{FF2B5EF4-FFF2-40B4-BE49-F238E27FC236}">
                <a16:creationId xmlns:a16="http://schemas.microsoft.com/office/drawing/2014/main" xmlns="" id="{55FCB4B2-48F1-E262-902C-A26C6BE9C06C}"/>
              </a:ext>
            </a:extLst>
          </p:cNvPr>
          <p:cNvGrpSpPr/>
          <p:nvPr/>
        </p:nvGrpSpPr>
        <p:grpSpPr>
          <a:xfrm>
            <a:off x="0" y="0"/>
            <a:ext cx="1424090" cy="730598"/>
            <a:chOff x="0" y="0"/>
            <a:chExt cx="3848100" cy="2247900"/>
          </a:xfrm>
        </p:grpSpPr>
        <p:sp>
          <p:nvSpPr>
            <p:cNvPr id="4" name="Shape 194">
              <a:extLst>
                <a:ext uri="{FF2B5EF4-FFF2-40B4-BE49-F238E27FC236}">
                  <a16:creationId xmlns:a16="http://schemas.microsoft.com/office/drawing/2014/main" xmlns="" id="{2E626287-CF3A-BC0B-4F71-74A814A385E4}"/>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10686AC9-CD63-6273-6345-2247CAB27F1C}"/>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F861A253-6C92-68D6-6123-E52B7CEE61A5}"/>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2949F3CF-8261-7F2F-4157-C415966F06C5}"/>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1A78CCBD-ABEC-9393-87AA-285CB9E6A940}"/>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1">
              <a:extLst>
                <a:ext uri="{FF2B5EF4-FFF2-40B4-BE49-F238E27FC236}">
                  <a16:creationId xmlns:a16="http://schemas.microsoft.com/office/drawing/2014/main" xmlns="" id="{3F43E214-68E6-86EC-3011-DC6291D88CC4}"/>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2">
              <a:extLst>
                <a:ext uri="{FF2B5EF4-FFF2-40B4-BE49-F238E27FC236}">
                  <a16:creationId xmlns:a16="http://schemas.microsoft.com/office/drawing/2014/main" xmlns="" id="{5A814035-2D1D-830F-A160-84AD40D676CE}"/>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3">
              <a:extLst>
                <a:ext uri="{FF2B5EF4-FFF2-40B4-BE49-F238E27FC236}">
                  <a16:creationId xmlns:a16="http://schemas.microsoft.com/office/drawing/2014/main" xmlns="" id="{A36EBB82-A210-2D58-9855-437D02CDC373}"/>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4">
              <a:extLst>
                <a:ext uri="{FF2B5EF4-FFF2-40B4-BE49-F238E27FC236}">
                  <a16:creationId xmlns:a16="http://schemas.microsoft.com/office/drawing/2014/main" xmlns="" id="{845F1F03-4ABD-2090-D65E-ADD2641DD87B}"/>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96">
              <a:extLst>
                <a:ext uri="{FF2B5EF4-FFF2-40B4-BE49-F238E27FC236}">
                  <a16:creationId xmlns:a16="http://schemas.microsoft.com/office/drawing/2014/main" xmlns="" id="{44661BF5-B147-247C-CA5B-623AF23EA7BE}"/>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767A9770-A12D-B9CD-2777-E28E7FFE886B}"/>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F869DBD1-4439-5092-E0E4-459441D0C21B}"/>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22A0C667-0D0B-59EE-D421-4796C8D7F48C}"/>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3AC894E1-D108-78E8-DA53-450C4E49E1DF}"/>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5A09701C-923A-C334-C9DD-6B2706F18F40}"/>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B23146B3-251B-F902-1D83-33EFF97906A6}"/>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E08BE81D-7319-BAB6-8301-2C6E5E4E782B}"/>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75DD38CD-DFC8-5BCF-99A8-6342CBA77DCE}"/>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074CD73C-3ADE-2D22-6901-2DC2430CF479}"/>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C07A66BA-B7E7-207E-3679-059CC949416D}"/>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BD604907-96E7-B1FE-40CE-E3FB3A1AF8C5}"/>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8005B866-2B18-BD75-1157-E22DD1689AC8}"/>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205AC030-7674-1EC8-EFFD-DC82376FA096}"/>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297CE870-41D7-B7BD-7B72-D9D9BEA9B31E}"/>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20690934-F18C-4009-A34B-C16438154CC6}"/>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7091B31E-3B4E-DFD7-E810-4BE4671DDF7F}"/>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348FC43A-3927-921D-EA43-78AB0F6A3DBD}"/>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2" name="Shape 33">
              <a:extLst>
                <a:ext uri="{FF2B5EF4-FFF2-40B4-BE49-F238E27FC236}">
                  <a16:creationId xmlns:a16="http://schemas.microsoft.com/office/drawing/2014/main" xmlns="" id="{F6DC754D-7EC7-7054-5CB5-3B996C475DD8}"/>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3" name="Shape 34">
              <a:extLst>
                <a:ext uri="{FF2B5EF4-FFF2-40B4-BE49-F238E27FC236}">
                  <a16:creationId xmlns:a16="http://schemas.microsoft.com/office/drawing/2014/main" xmlns="" id="{16F397B9-387D-8C68-E4AB-F1CE919F6417}"/>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4" name="Shape 200">
              <a:extLst>
                <a:ext uri="{FF2B5EF4-FFF2-40B4-BE49-F238E27FC236}">
                  <a16:creationId xmlns:a16="http://schemas.microsoft.com/office/drawing/2014/main" xmlns="" id="{F5586911-8229-5F99-4650-F6E8EDD5E7B2}"/>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36">
              <a:extLst>
                <a:ext uri="{FF2B5EF4-FFF2-40B4-BE49-F238E27FC236}">
                  <a16:creationId xmlns:a16="http://schemas.microsoft.com/office/drawing/2014/main" xmlns="" id="{1E302470-2F0D-FC83-0ACA-FFE78E064B6D}"/>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7">
              <a:extLst>
                <a:ext uri="{FF2B5EF4-FFF2-40B4-BE49-F238E27FC236}">
                  <a16:creationId xmlns:a16="http://schemas.microsoft.com/office/drawing/2014/main" xmlns="" id="{43891378-987C-69D4-E27D-0C4A6A4F0321}"/>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8">
              <a:extLst>
                <a:ext uri="{FF2B5EF4-FFF2-40B4-BE49-F238E27FC236}">
                  <a16:creationId xmlns:a16="http://schemas.microsoft.com/office/drawing/2014/main" xmlns="" id="{3300D50D-71C8-4E57-0251-6962EA35692C}"/>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8" name="Shape 39">
              <a:extLst>
                <a:ext uri="{FF2B5EF4-FFF2-40B4-BE49-F238E27FC236}">
                  <a16:creationId xmlns:a16="http://schemas.microsoft.com/office/drawing/2014/main" xmlns="" id="{F2E0C37D-682B-F6F3-0AAE-F5EFC5DA3486}"/>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9" name="Shape 40">
              <a:extLst>
                <a:ext uri="{FF2B5EF4-FFF2-40B4-BE49-F238E27FC236}">
                  <a16:creationId xmlns:a16="http://schemas.microsoft.com/office/drawing/2014/main" xmlns="" id="{3DE64DB1-27EB-F514-0836-C0FFC89246E1}"/>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1">
              <a:extLst>
                <a:ext uri="{FF2B5EF4-FFF2-40B4-BE49-F238E27FC236}">
                  <a16:creationId xmlns:a16="http://schemas.microsoft.com/office/drawing/2014/main" xmlns="" id="{633205C7-8FDA-6CC2-9D1B-0FEB4E85EDF7}"/>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2">
              <a:extLst>
                <a:ext uri="{FF2B5EF4-FFF2-40B4-BE49-F238E27FC236}">
                  <a16:creationId xmlns:a16="http://schemas.microsoft.com/office/drawing/2014/main" xmlns="" id="{D8F123D1-272A-526D-B727-723F1E123241}"/>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3">
              <a:extLst>
                <a:ext uri="{FF2B5EF4-FFF2-40B4-BE49-F238E27FC236}">
                  <a16:creationId xmlns:a16="http://schemas.microsoft.com/office/drawing/2014/main" xmlns="" id="{4CEBE46F-F53C-D35B-B410-68FB35EC935D}"/>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4">
              <a:extLst>
                <a:ext uri="{FF2B5EF4-FFF2-40B4-BE49-F238E27FC236}">
                  <a16:creationId xmlns:a16="http://schemas.microsoft.com/office/drawing/2014/main" xmlns="" id="{A2F2A0F2-6329-733B-4403-5B13D2AB154B}"/>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5">
              <a:extLst>
                <a:ext uri="{FF2B5EF4-FFF2-40B4-BE49-F238E27FC236}">
                  <a16:creationId xmlns:a16="http://schemas.microsoft.com/office/drawing/2014/main" xmlns="" id="{D5C0FEAB-FF09-B9BB-8DEC-0EBD9D8F87E2}"/>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175087352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7104" y="693409"/>
            <a:ext cx="5265682" cy="5530850"/>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933" y="622600"/>
            <a:ext cx="5143500" cy="5672467"/>
          </a:xfrm>
          <a:prstGeom prst="rect">
            <a:avLst/>
          </a:prstGeom>
        </p:spPr>
      </p:pic>
    </p:spTree>
    <p:extLst>
      <p:ext uri="{BB962C8B-B14F-4D97-AF65-F5344CB8AC3E}">
        <p14:creationId xmlns:p14="http://schemas.microsoft.com/office/powerpoint/2010/main" val="38605615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7788166" y="331076"/>
            <a:ext cx="3988675" cy="6148552"/>
          </a:xfrm>
        </p:spPr>
        <p:txBody>
          <a:bodyPr>
            <a:normAutofit/>
          </a:bodyPr>
          <a:lstStyle/>
          <a:p>
            <a:r>
              <a:rPr lang="el-GR" dirty="0" smtClean="0"/>
              <a:t>Χρήση σφραγίδας ασφαλείας με σύρμα για την σφράγιση πυροσβεστικής φωλιάς.</a:t>
            </a:r>
            <a:br>
              <a:rPr lang="el-GR" dirty="0" smtClean="0"/>
            </a:br>
            <a:endParaRPr lang="el-GR" dirty="0" smtClean="0"/>
          </a:p>
          <a:p>
            <a:r>
              <a:rPr lang="el-GR" dirty="0" smtClean="0"/>
              <a:t>Χρήση αρίθμησης σε πυροσβεστική φωλιά για την σωστή αποτύπωση σε σχέδια πυρόσβεσης και για την σωστή διεξαγωγή ελέγχου και συντήρησης της.</a:t>
            </a:r>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99" y="331076"/>
            <a:ext cx="6709541" cy="6148552"/>
          </a:xfrm>
          <a:prstGeom prst="rect">
            <a:avLst/>
          </a:prstGeom>
        </p:spPr>
      </p:pic>
    </p:spTree>
    <p:extLst>
      <p:ext uri="{BB962C8B-B14F-4D97-AF65-F5344CB8AC3E}">
        <p14:creationId xmlns:p14="http://schemas.microsoft.com/office/powerpoint/2010/main" val="3672910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8F00DA42-EACF-44B1-8362-4D3C2F0EE18B}"/>
              </a:ext>
            </a:extLst>
          </p:cNvPr>
          <p:cNvSpPr/>
          <p:nvPr/>
        </p:nvSpPr>
        <p:spPr>
          <a:xfrm>
            <a:off x="1539775" y="3195682"/>
            <a:ext cx="9144000" cy="466636"/>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1466" name="Shape 1466"/>
          <p:cNvSpPr/>
          <p:nvPr/>
        </p:nvSpPr>
        <p:spPr>
          <a:xfrm>
            <a:off x="4812598" y="1763171"/>
            <a:ext cx="60176" cy="601157"/>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50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endParaRPr sz="3516" dirty="0">
              <a:solidFill>
                <a:schemeClr val="bg1"/>
              </a:solidFill>
            </a:endParaRPr>
          </a:p>
        </p:txBody>
      </p:sp>
      <p:pic>
        <p:nvPicPr>
          <p:cNvPr id="1467" name="pasted-image.pdf"/>
          <p:cNvPicPr/>
          <p:nvPr/>
        </p:nvPicPr>
        <p:blipFill>
          <a:blip r:embed="rId2"/>
          <a:stretch>
            <a:fillRect/>
          </a:stretch>
        </p:blipFill>
        <p:spPr>
          <a:xfrm>
            <a:off x="5722401" y="1284802"/>
            <a:ext cx="372987" cy="372987"/>
          </a:xfrm>
          <a:prstGeom prst="rect">
            <a:avLst/>
          </a:prstGeom>
          <a:ln w="3175">
            <a:miter lim="400000"/>
          </a:ln>
        </p:spPr>
      </p:pic>
      <p:sp>
        <p:nvSpPr>
          <p:cNvPr id="1468" name="Shape 1468"/>
          <p:cNvSpPr/>
          <p:nvPr/>
        </p:nvSpPr>
        <p:spPr>
          <a:xfrm>
            <a:off x="2972090" y="2519117"/>
            <a:ext cx="6234366" cy="521776"/>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66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3000" dirty="0" smtClean="0">
                <a:solidFill>
                  <a:schemeClr val="bg1"/>
                </a:solidFill>
              </a:rPr>
              <a:t>Αντλίες πυρόσβεσης υψηλής πίεσης</a:t>
            </a:r>
            <a:endParaRPr sz="3000" dirty="0">
              <a:solidFill>
                <a:schemeClr val="bg1"/>
              </a:solidFill>
            </a:endParaRPr>
          </a:p>
        </p:txBody>
      </p:sp>
      <p:pic>
        <p:nvPicPr>
          <p:cNvPr id="14" name="Picture 13">
            <a:extLst>
              <a:ext uri="{FF2B5EF4-FFF2-40B4-BE49-F238E27FC236}">
                <a16:creationId xmlns:a16="http://schemas.microsoft.com/office/drawing/2014/main" xmlns="" id="{3A54E6C3-3CB3-4DB1-9C46-A012D86D5278}"/>
              </a:ext>
            </a:extLst>
          </p:cNvPr>
          <p:cNvPicPr>
            <a:picLocks noChangeAspect="1"/>
          </p:cNvPicPr>
          <p:nvPr/>
        </p:nvPicPr>
        <p:blipFill>
          <a:blip r:embed="rId3">
            <a:lum bright="100000" contrast="-74000"/>
          </a:blip>
          <a:stretch>
            <a:fillRect/>
          </a:stretch>
        </p:blipFill>
        <p:spPr>
          <a:xfrm>
            <a:off x="8873030" y="6157493"/>
            <a:ext cx="1241679" cy="286541"/>
          </a:xfrm>
          <a:prstGeom prst="rect">
            <a:avLst/>
          </a:prstGeom>
        </p:spPr>
      </p:pic>
      <p:grpSp>
        <p:nvGrpSpPr>
          <p:cNvPr id="2" name="Group 1">
            <a:extLst>
              <a:ext uri="{FF2B5EF4-FFF2-40B4-BE49-F238E27FC236}">
                <a16:creationId xmlns:a16="http://schemas.microsoft.com/office/drawing/2014/main" xmlns="" id="{29104D59-5BB4-3E51-047D-0C1D7665A3CB}"/>
              </a:ext>
            </a:extLst>
          </p:cNvPr>
          <p:cNvGrpSpPr/>
          <p:nvPr/>
        </p:nvGrpSpPr>
        <p:grpSpPr>
          <a:xfrm>
            <a:off x="0" y="0"/>
            <a:ext cx="1424090" cy="730598"/>
            <a:chOff x="0" y="0"/>
            <a:chExt cx="3848100" cy="2247900"/>
          </a:xfrm>
        </p:grpSpPr>
        <p:sp>
          <p:nvSpPr>
            <p:cNvPr id="3" name="Shape 194">
              <a:extLst>
                <a:ext uri="{FF2B5EF4-FFF2-40B4-BE49-F238E27FC236}">
                  <a16:creationId xmlns:a16="http://schemas.microsoft.com/office/drawing/2014/main" xmlns="" id="{9111133B-C709-3876-88E6-61F9A5A24576}"/>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4" name="Shape 7">
              <a:extLst>
                <a:ext uri="{FF2B5EF4-FFF2-40B4-BE49-F238E27FC236}">
                  <a16:creationId xmlns:a16="http://schemas.microsoft.com/office/drawing/2014/main" xmlns="" id="{3ACFDA03-79AE-4DDA-6960-055F12D9B953}"/>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 name="Shape 195">
              <a:extLst>
                <a:ext uri="{FF2B5EF4-FFF2-40B4-BE49-F238E27FC236}">
                  <a16:creationId xmlns:a16="http://schemas.microsoft.com/office/drawing/2014/main" xmlns="" id="{B9171CBB-231F-3ECA-5312-A405C850CAAF}"/>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9">
              <a:extLst>
                <a:ext uri="{FF2B5EF4-FFF2-40B4-BE49-F238E27FC236}">
                  <a16:creationId xmlns:a16="http://schemas.microsoft.com/office/drawing/2014/main" xmlns="" id="{468B7819-0E73-9A22-9CEC-92BC2EAB9BEF}"/>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0">
              <a:extLst>
                <a:ext uri="{FF2B5EF4-FFF2-40B4-BE49-F238E27FC236}">
                  <a16:creationId xmlns:a16="http://schemas.microsoft.com/office/drawing/2014/main" xmlns="" id="{CA490FBF-5121-8CB2-E9BD-2DFCA205138D}"/>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1">
              <a:extLst>
                <a:ext uri="{FF2B5EF4-FFF2-40B4-BE49-F238E27FC236}">
                  <a16:creationId xmlns:a16="http://schemas.microsoft.com/office/drawing/2014/main" xmlns="" id="{5E7599C7-49D5-86E6-05CE-2EDB3D01A5F2}"/>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2">
              <a:extLst>
                <a:ext uri="{FF2B5EF4-FFF2-40B4-BE49-F238E27FC236}">
                  <a16:creationId xmlns:a16="http://schemas.microsoft.com/office/drawing/2014/main" xmlns="" id="{5B59E39B-B8B6-BB3D-2478-E272749995A6}"/>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 name="Shape 13">
              <a:extLst>
                <a:ext uri="{FF2B5EF4-FFF2-40B4-BE49-F238E27FC236}">
                  <a16:creationId xmlns:a16="http://schemas.microsoft.com/office/drawing/2014/main" xmlns="" id="{E2891578-0D6F-DA0D-F2F7-FBEC9DC948CF}"/>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1" name="Shape 14">
              <a:extLst>
                <a:ext uri="{FF2B5EF4-FFF2-40B4-BE49-F238E27FC236}">
                  <a16:creationId xmlns:a16="http://schemas.microsoft.com/office/drawing/2014/main" xmlns="" id="{0125AA16-5EA4-57CB-2A23-781B66301796}"/>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96">
              <a:extLst>
                <a:ext uri="{FF2B5EF4-FFF2-40B4-BE49-F238E27FC236}">
                  <a16:creationId xmlns:a16="http://schemas.microsoft.com/office/drawing/2014/main" xmlns="" id="{2DB1762F-55E7-673D-0374-A7BD5E8D8956}"/>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99A3D3B4-C92B-3241-54A9-D49B4AD8A058}"/>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874B4713-870C-7BF9-9AF8-080DCDB0DAB3}"/>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E9B0EB08-BB84-E406-7C00-167C807206F5}"/>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A6A70C5E-2AE4-7A17-D5FD-69FE125942BD}"/>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75FB5261-56CF-335A-820B-99A343F0B849}"/>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F2A0B93A-EBC5-8122-E443-2916F630346A}"/>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F373F8BB-F83D-E52C-76E2-AB7B6185E8BF}"/>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6127A920-4BB1-D6F1-2F29-CC32397F93D2}"/>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20CC4121-4BEA-E82C-5401-877E5D874DD2}"/>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010A840E-0BA0-F2ED-2705-084771C9C649}"/>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2BA30ED7-5498-478B-018F-A75D1BF782CF}"/>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B30DCEA1-445A-0448-65E7-CD283FAF287B}"/>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CA903878-7866-03C3-C3FA-05905A64DE79}"/>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DCBA95A1-5880-4DA6-E88D-7BB4BAC6D623}"/>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CBBE78F1-319C-C238-2245-292CAC4B1B70}"/>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7662A12E-1A76-E491-1424-E911D2FC8018}"/>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047CD758-A684-782F-F97A-CA77034FA012}"/>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40" name="Shape 33">
              <a:extLst>
                <a:ext uri="{FF2B5EF4-FFF2-40B4-BE49-F238E27FC236}">
                  <a16:creationId xmlns:a16="http://schemas.microsoft.com/office/drawing/2014/main" xmlns="" id="{0D9C5A84-6EB8-7144-4AEB-718097C26784}"/>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441" name="Shape 34">
              <a:extLst>
                <a:ext uri="{FF2B5EF4-FFF2-40B4-BE49-F238E27FC236}">
                  <a16:creationId xmlns:a16="http://schemas.microsoft.com/office/drawing/2014/main" xmlns="" id="{2E8AA6C2-2F03-6EC1-AA6D-5CF6E60300CF}"/>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2" name="Shape 200">
              <a:extLst>
                <a:ext uri="{FF2B5EF4-FFF2-40B4-BE49-F238E27FC236}">
                  <a16:creationId xmlns:a16="http://schemas.microsoft.com/office/drawing/2014/main" xmlns="" id="{E6654D03-538F-B52B-4693-116574BEE474}"/>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3" name="Shape 36">
              <a:extLst>
                <a:ext uri="{FF2B5EF4-FFF2-40B4-BE49-F238E27FC236}">
                  <a16:creationId xmlns:a16="http://schemas.microsoft.com/office/drawing/2014/main" xmlns="" id="{803F66C5-B51B-8751-E3F5-D235AD7CBE06}"/>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4" name="Shape 37">
              <a:extLst>
                <a:ext uri="{FF2B5EF4-FFF2-40B4-BE49-F238E27FC236}">
                  <a16:creationId xmlns:a16="http://schemas.microsoft.com/office/drawing/2014/main" xmlns="" id="{E6FB33FC-CF77-2B6D-2CBD-F5E1B3BE9EE5}"/>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5" name="Shape 38">
              <a:extLst>
                <a:ext uri="{FF2B5EF4-FFF2-40B4-BE49-F238E27FC236}">
                  <a16:creationId xmlns:a16="http://schemas.microsoft.com/office/drawing/2014/main" xmlns="" id="{6ADB5C51-F746-C007-4C17-F2698B50AD6B}"/>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446" name="Shape 39">
              <a:extLst>
                <a:ext uri="{FF2B5EF4-FFF2-40B4-BE49-F238E27FC236}">
                  <a16:creationId xmlns:a16="http://schemas.microsoft.com/office/drawing/2014/main" xmlns="" id="{966CE7ED-499E-D545-1596-AB16E4850E3D}"/>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7" name="Shape 40">
              <a:extLst>
                <a:ext uri="{FF2B5EF4-FFF2-40B4-BE49-F238E27FC236}">
                  <a16:creationId xmlns:a16="http://schemas.microsoft.com/office/drawing/2014/main" xmlns="" id="{C72C2C05-2370-7171-BADB-8742494344B7}"/>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8" name="Shape 41">
              <a:extLst>
                <a:ext uri="{FF2B5EF4-FFF2-40B4-BE49-F238E27FC236}">
                  <a16:creationId xmlns:a16="http://schemas.microsoft.com/office/drawing/2014/main" xmlns="" id="{412FC51E-860A-3BE0-66AA-C8DD25DD14AE}"/>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9" name="Shape 42">
              <a:extLst>
                <a:ext uri="{FF2B5EF4-FFF2-40B4-BE49-F238E27FC236}">
                  <a16:creationId xmlns:a16="http://schemas.microsoft.com/office/drawing/2014/main" xmlns="" id="{EC199E7C-FDEB-C077-D4F2-99454523CBE7}"/>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0" name="Shape 43">
              <a:extLst>
                <a:ext uri="{FF2B5EF4-FFF2-40B4-BE49-F238E27FC236}">
                  <a16:creationId xmlns:a16="http://schemas.microsoft.com/office/drawing/2014/main" xmlns="" id="{39EDC73D-7905-CF7E-6C69-1D43C7EB2D3B}"/>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1" name="Shape 44">
              <a:extLst>
                <a:ext uri="{FF2B5EF4-FFF2-40B4-BE49-F238E27FC236}">
                  <a16:creationId xmlns:a16="http://schemas.microsoft.com/office/drawing/2014/main" xmlns="" id="{0A903EB0-214C-D211-28F9-25CC2F43D15B}"/>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2" name="Shape 45">
              <a:extLst>
                <a:ext uri="{FF2B5EF4-FFF2-40B4-BE49-F238E27FC236}">
                  <a16:creationId xmlns:a16="http://schemas.microsoft.com/office/drawing/2014/main" xmlns="" id="{1A9AD0F4-6EC1-C8CE-04DF-F83BB126DCF2}"/>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pic>
        <p:nvPicPr>
          <p:cNvPr id="48" name="pasted-image.pdf"/>
          <p:cNvPicPr/>
          <p:nvPr/>
        </p:nvPicPr>
        <p:blipFill>
          <a:blip r:embed="rId2"/>
          <a:stretch>
            <a:fillRect/>
          </a:stretch>
        </p:blipFill>
        <p:spPr>
          <a:xfrm>
            <a:off x="5722400" y="4216978"/>
            <a:ext cx="372987" cy="372987"/>
          </a:xfrm>
          <a:prstGeom prst="rect">
            <a:avLst/>
          </a:prstGeom>
          <a:ln w="3175">
            <a:miter lim="400000"/>
          </a:ln>
        </p:spPr>
      </p:pic>
    </p:spTree>
    <p:extLst>
      <p:ext uri="{BB962C8B-B14F-4D97-AF65-F5344CB8AC3E}">
        <p14:creationId xmlns:p14="http://schemas.microsoft.com/office/powerpoint/2010/main" val="1158167590"/>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1467"/>
                                        </p:tgtEl>
                                        <p:attrNameLst>
                                          <p:attrName>style.visibility</p:attrName>
                                        </p:attrNameLst>
                                      </p:cBhvr>
                                      <p:to>
                                        <p:strVal val="visible"/>
                                      </p:to>
                                    </p:set>
                                    <p:anim calcmode="lin" valueType="num">
                                      <p:cBhvr>
                                        <p:cTn id="7" dur="1000" fill="hold"/>
                                        <p:tgtEl>
                                          <p:spTgt spid="1467"/>
                                        </p:tgtEl>
                                        <p:attrNameLst>
                                          <p:attrName>ppt_w</p:attrName>
                                        </p:attrNameLst>
                                      </p:cBhvr>
                                      <p:tavLst>
                                        <p:tav tm="0">
                                          <p:val>
                                            <p:fltVal val="0"/>
                                          </p:val>
                                        </p:tav>
                                        <p:tav tm="100000">
                                          <p:val>
                                            <p:strVal val="#ppt_w"/>
                                          </p:val>
                                        </p:tav>
                                      </p:tavLst>
                                    </p:anim>
                                    <p:anim calcmode="lin" valueType="num">
                                      <p:cBhvr>
                                        <p:cTn id="8" dur="1000" fill="hold"/>
                                        <p:tgtEl>
                                          <p:spTgt spid="146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32" fill="hold" grpId="0" nodeType="afterEffect">
                                  <p:stCondLst>
                                    <p:cond delay="0"/>
                                  </p:stCondLst>
                                  <p:iterate>
                                    <p:tmAbs val="0"/>
                                  </p:iterate>
                                  <p:childTnLst>
                                    <p:set>
                                      <p:cBhvr>
                                        <p:cTn id="11" fill="hold"/>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fltVal val="0"/>
                                          </p:val>
                                        </p:tav>
                                        <p:tav tm="100000">
                                          <p:val>
                                            <p:strVal val="#ppt_w"/>
                                          </p:val>
                                        </p:tav>
                                      </p:tavLst>
                                    </p:anim>
                                    <p:anim calcmode="lin" valueType="num">
                                      <p:cBhvr>
                                        <p:cTn id="13" dur="100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7" grpId="0" animBg="1" advAuto="0"/>
      <p:bldP spid="48"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959178"/>
          </a:xfrm>
        </p:spPr>
        <p:txBody>
          <a:bodyPr/>
          <a:lstStyle/>
          <a:p>
            <a:pPr algn="ctr"/>
            <a:r>
              <a:rPr lang="el-GR" b="1" u="sng" dirty="0" smtClean="0"/>
              <a:t>Αντλία πυρόσβεσης υψηλής πίεσης</a:t>
            </a:r>
            <a:endParaRPr lang="el-GR" b="1" u="sng" dirty="0"/>
          </a:p>
        </p:txBody>
      </p:sp>
      <p:pic>
        <p:nvPicPr>
          <p:cNvPr id="4" name="Θέση περιεχομένου 3"/>
          <p:cNvPicPr>
            <a:picLocks noGrp="1" noChangeAspect="1"/>
          </p:cNvPicPr>
          <p:nvPr>
            <p:ph idx="1"/>
          </p:nvPr>
        </p:nvPicPr>
        <p:blipFill>
          <a:blip r:embed="rId2"/>
          <a:stretch>
            <a:fillRect/>
          </a:stretch>
        </p:blipFill>
        <p:spPr>
          <a:xfrm>
            <a:off x="1828800" y="1825625"/>
            <a:ext cx="8671034" cy="4351338"/>
          </a:xfrm>
          <a:prstGeom prst="rect">
            <a:avLst/>
          </a:prstGeom>
        </p:spPr>
      </p:pic>
    </p:spTree>
    <p:extLst>
      <p:ext uri="{BB962C8B-B14F-4D97-AF65-F5344CB8AC3E}">
        <p14:creationId xmlns:p14="http://schemas.microsoft.com/office/powerpoint/2010/main" val="30011105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927647"/>
          </a:xfrm>
        </p:spPr>
        <p:txBody>
          <a:bodyPr/>
          <a:lstStyle/>
          <a:p>
            <a:r>
              <a:rPr lang="en-US" b="1" u="sng" dirty="0" smtClean="0"/>
              <a:t>P1 </a:t>
            </a:r>
            <a:r>
              <a:rPr lang="el-GR" b="1" u="sng" dirty="0" smtClean="0"/>
              <a:t>Βενζίνης</a:t>
            </a:r>
            <a:endParaRPr lang="el-GR" b="1" u="sng"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025" y="1292772"/>
            <a:ext cx="6303085" cy="5249918"/>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161" y="1978360"/>
            <a:ext cx="4506639" cy="3593967"/>
          </a:xfrm>
          <a:prstGeom prst="rect">
            <a:avLst/>
          </a:prstGeom>
        </p:spPr>
      </p:pic>
    </p:spTree>
    <p:extLst>
      <p:ext uri="{BB962C8B-B14F-4D97-AF65-F5344CB8AC3E}">
        <p14:creationId xmlns:p14="http://schemas.microsoft.com/office/powerpoint/2010/main" val="33772141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817288"/>
          </a:xfrm>
        </p:spPr>
        <p:txBody>
          <a:bodyPr/>
          <a:lstStyle/>
          <a:p>
            <a:r>
              <a:rPr lang="en-US" b="1" u="sng" dirty="0" smtClean="0"/>
              <a:t>P1 </a:t>
            </a:r>
            <a:r>
              <a:rPr lang="el-GR" b="1" u="sng" dirty="0" smtClean="0"/>
              <a:t>Πετρελαίου</a:t>
            </a:r>
            <a:endParaRPr lang="el-GR" b="1" u="sng"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4420" y="1182414"/>
            <a:ext cx="6445469" cy="5335690"/>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990" y="2202545"/>
            <a:ext cx="4484961" cy="3306829"/>
          </a:xfrm>
          <a:prstGeom prst="rect">
            <a:avLst/>
          </a:prstGeom>
        </p:spPr>
      </p:pic>
    </p:spTree>
    <p:extLst>
      <p:ext uri="{BB962C8B-B14F-4D97-AF65-F5344CB8AC3E}">
        <p14:creationId xmlns:p14="http://schemas.microsoft.com/office/powerpoint/2010/main" val="2540774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833054"/>
          </a:xfrm>
        </p:spPr>
        <p:txBody>
          <a:bodyPr/>
          <a:lstStyle/>
          <a:p>
            <a:r>
              <a:rPr lang="en-US" b="1" u="sng" dirty="0" smtClean="0"/>
              <a:t>P2 </a:t>
            </a:r>
            <a:r>
              <a:rPr lang="el-GR" b="1" u="sng" dirty="0" smtClean="0"/>
              <a:t>Βενζίνης</a:t>
            </a:r>
            <a:endParaRPr lang="el-GR" b="1" u="sng"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016" y="1198180"/>
            <a:ext cx="6750763" cy="5438890"/>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903" y="1938173"/>
            <a:ext cx="4448047" cy="3516696"/>
          </a:xfrm>
          <a:prstGeom prst="rect">
            <a:avLst/>
          </a:prstGeom>
        </p:spPr>
      </p:pic>
    </p:spTree>
    <p:extLst>
      <p:ext uri="{BB962C8B-B14F-4D97-AF65-F5344CB8AC3E}">
        <p14:creationId xmlns:p14="http://schemas.microsoft.com/office/powerpoint/2010/main" val="15711937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83269" cy="6858000"/>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269" y="0"/>
            <a:ext cx="4162096" cy="6858000"/>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365" y="0"/>
            <a:ext cx="3946635" cy="6858000"/>
          </a:xfrm>
          <a:prstGeom prst="rect">
            <a:avLst/>
          </a:prstGeom>
        </p:spPr>
      </p:pic>
    </p:spTree>
    <p:extLst>
      <p:ext uri="{BB962C8B-B14F-4D97-AF65-F5344CB8AC3E}">
        <p14:creationId xmlns:p14="http://schemas.microsoft.com/office/powerpoint/2010/main" val="33565682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8F00DA42-EACF-44B1-8362-4D3C2F0EE18B}"/>
              </a:ext>
            </a:extLst>
          </p:cNvPr>
          <p:cNvSpPr/>
          <p:nvPr/>
        </p:nvSpPr>
        <p:spPr>
          <a:xfrm>
            <a:off x="1539775" y="3195682"/>
            <a:ext cx="9144000" cy="466636"/>
          </a:xfrm>
          <a:prstGeom prst="rect">
            <a:avLst/>
          </a:prstGeom>
          <a:solidFill>
            <a:schemeClr val="accent1">
              <a:lumMod val="50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404" tIns="50404" rIns="50404" bIns="50404" numCol="1" spcCol="38100" rtlCol="0" anchor="ctr">
            <a:spAutoFit/>
          </a:bodyPr>
          <a:lstStyle/>
          <a:p>
            <a:pPr defTabSz="494627" latinLnBrk="1" hangingPunct="0"/>
            <a:endParaRPr lang="en-US" sz="2371">
              <a:solidFill>
                <a:srgbClr val="FFFFFF"/>
              </a:solidFill>
            </a:endParaRPr>
          </a:p>
        </p:txBody>
      </p:sp>
      <p:sp>
        <p:nvSpPr>
          <p:cNvPr id="1466" name="Shape 1466"/>
          <p:cNvSpPr/>
          <p:nvPr/>
        </p:nvSpPr>
        <p:spPr>
          <a:xfrm>
            <a:off x="4812598" y="1763171"/>
            <a:ext cx="60176" cy="601157"/>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50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endParaRPr sz="3516" dirty="0">
              <a:solidFill>
                <a:schemeClr val="bg1"/>
              </a:solidFill>
            </a:endParaRPr>
          </a:p>
        </p:txBody>
      </p:sp>
      <p:pic>
        <p:nvPicPr>
          <p:cNvPr id="1467" name="pasted-image.pdf"/>
          <p:cNvPicPr/>
          <p:nvPr/>
        </p:nvPicPr>
        <p:blipFill>
          <a:blip r:embed="rId2"/>
          <a:stretch>
            <a:fillRect/>
          </a:stretch>
        </p:blipFill>
        <p:spPr>
          <a:xfrm>
            <a:off x="5722401" y="1284802"/>
            <a:ext cx="372987" cy="372987"/>
          </a:xfrm>
          <a:prstGeom prst="rect">
            <a:avLst/>
          </a:prstGeom>
          <a:blipFill>
            <a:blip r:embed="rId3"/>
            <a:tile tx="0" ty="0" sx="100000" sy="100000" flip="none" algn="tl"/>
          </a:blipFill>
          <a:ln w="3175">
            <a:miter lim="400000"/>
          </a:ln>
        </p:spPr>
      </p:pic>
      <p:sp>
        <p:nvSpPr>
          <p:cNvPr id="1468" name="Shape 1468"/>
          <p:cNvSpPr/>
          <p:nvPr/>
        </p:nvSpPr>
        <p:spPr>
          <a:xfrm>
            <a:off x="2744421" y="2364328"/>
            <a:ext cx="6328943" cy="983441"/>
          </a:xfrm>
          <a:prstGeom prst="rect">
            <a:avLst/>
          </a:prstGeom>
          <a:ln w="3175">
            <a:miter lim="400000"/>
          </a:ln>
          <a:extLst>
            <a:ext uri="{C572A759-6A51-4108-AA02-DFA0A04FC94B}">
              <ma14:wrappingTextBoxFlag xmlns="" xmlns:ma14="http://schemas.microsoft.com/office/mac/drawingml/2011/main" val="1"/>
            </a:ext>
          </a:extLst>
        </p:spPr>
        <p:txBody>
          <a:bodyPr wrap="none" lIns="29765" tIns="29765" rIns="29765" bIns="29765" anchor="ctr">
            <a:spAutoFit/>
          </a:bodyPr>
          <a:lstStyle>
            <a:lvl1pPr>
              <a:defRPr sz="6600">
                <a:solidFill>
                  <a:srgbClr val="FFFFFF"/>
                </a:solidFill>
                <a:latin typeface="Proxima Nova Light"/>
                <a:ea typeface="Proxima Nova Light"/>
                <a:cs typeface="Proxima Nova Light"/>
                <a:sym typeface="Proxima Nova Light"/>
              </a:defRPr>
            </a:lvl1pPr>
          </a:lstStyle>
          <a:p>
            <a:pPr lvl="0">
              <a:defRPr sz="1800">
                <a:solidFill>
                  <a:srgbClr val="000000"/>
                </a:solidFill>
              </a:defRPr>
            </a:pPr>
            <a:r>
              <a:rPr lang="el-GR" sz="3000" dirty="0" err="1" smtClean="0">
                <a:solidFill>
                  <a:schemeClr val="bg1"/>
                </a:solidFill>
              </a:rPr>
              <a:t>Προσθαφαιρούμενη</a:t>
            </a:r>
            <a:r>
              <a:rPr lang="el-GR" sz="3000" dirty="0" smtClean="0">
                <a:solidFill>
                  <a:schemeClr val="bg1"/>
                </a:solidFill>
              </a:rPr>
              <a:t> υπερκατασκευή </a:t>
            </a:r>
            <a:br>
              <a:rPr lang="el-GR" sz="3000" dirty="0" smtClean="0">
                <a:solidFill>
                  <a:schemeClr val="bg1"/>
                </a:solidFill>
              </a:rPr>
            </a:br>
            <a:r>
              <a:rPr lang="el-GR" sz="3000" dirty="0" smtClean="0">
                <a:solidFill>
                  <a:schemeClr val="bg1"/>
                </a:solidFill>
              </a:rPr>
              <a:t>                 πυρόσβεσης</a:t>
            </a:r>
            <a:endParaRPr sz="3000" dirty="0">
              <a:solidFill>
                <a:schemeClr val="bg1"/>
              </a:solidFill>
            </a:endParaRPr>
          </a:p>
        </p:txBody>
      </p:sp>
      <p:pic>
        <p:nvPicPr>
          <p:cNvPr id="14" name="Picture 13">
            <a:extLst>
              <a:ext uri="{FF2B5EF4-FFF2-40B4-BE49-F238E27FC236}">
                <a16:creationId xmlns:a16="http://schemas.microsoft.com/office/drawing/2014/main" xmlns="" id="{3A54E6C3-3CB3-4DB1-9C46-A012D86D5278}"/>
              </a:ext>
            </a:extLst>
          </p:cNvPr>
          <p:cNvPicPr>
            <a:picLocks noChangeAspect="1"/>
          </p:cNvPicPr>
          <p:nvPr/>
        </p:nvPicPr>
        <p:blipFill>
          <a:blip r:embed="rId4">
            <a:lum bright="100000" contrast="-74000"/>
          </a:blip>
          <a:stretch>
            <a:fillRect/>
          </a:stretch>
        </p:blipFill>
        <p:spPr>
          <a:xfrm>
            <a:off x="8873030" y="6157493"/>
            <a:ext cx="1241679" cy="286541"/>
          </a:xfrm>
          <a:prstGeom prst="rect">
            <a:avLst/>
          </a:prstGeom>
        </p:spPr>
      </p:pic>
      <p:grpSp>
        <p:nvGrpSpPr>
          <p:cNvPr id="2" name="Group 1">
            <a:extLst>
              <a:ext uri="{FF2B5EF4-FFF2-40B4-BE49-F238E27FC236}">
                <a16:creationId xmlns:a16="http://schemas.microsoft.com/office/drawing/2014/main" xmlns="" id="{29104D59-5BB4-3E51-047D-0C1D7665A3CB}"/>
              </a:ext>
            </a:extLst>
          </p:cNvPr>
          <p:cNvGrpSpPr/>
          <p:nvPr/>
        </p:nvGrpSpPr>
        <p:grpSpPr>
          <a:xfrm>
            <a:off x="0" y="0"/>
            <a:ext cx="1424090" cy="730598"/>
            <a:chOff x="0" y="0"/>
            <a:chExt cx="3848100" cy="2247900"/>
          </a:xfrm>
        </p:grpSpPr>
        <p:sp>
          <p:nvSpPr>
            <p:cNvPr id="3" name="Shape 194">
              <a:extLst>
                <a:ext uri="{FF2B5EF4-FFF2-40B4-BE49-F238E27FC236}">
                  <a16:creationId xmlns:a16="http://schemas.microsoft.com/office/drawing/2014/main" xmlns="" id="{9111133B-C709-3876-88E6-61F9A5A24576}"/>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4" name="Shape 7">
              <a:extLst>
                <a:ext uri="{FF2B5EF4-FFF2-40B4-BE49-F238E27FC236}">
                  <a16:creationId xmlns:a16="http://schemas.microsoft.com/office/drawing/2014/main" xmlns="" id="{3ACFDA03-79AE-4DDA-6960-055F12D9B953}"/>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5" name="Shape 195">
              <a:extLst>
                <a:ext uri="{FF2B5EF4-FFF2-40B4-BE49-F238E27FC236}">
                  <a16:creationId xmlns:a16="http://schemas.microsoft.com/office/drawing/2014/main" xmlns="" id="{B9171CBB-231F-3ECA-5312-A405C850CAAF}"/>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9">
              <a:extLst>
                <a:ext uri="{FF2B5EF4-FFF2-40B4-BE49-F238E27FC236}">
                  <a16:creationId xmlns:a16="http://schemas.microsoft.com/office/drawing/2014/main" xmlns="" id="{468B7819-0E73-9A22-9CEC-92BC2EAB9BEF}"/>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0">
              <a:extLst>
                <a:ext uri="{FF2B5EF4-FFF2-40B4-BE49-F238E27FC236}">
                  <a16:creationId xmlns:a16="http://schemas.microsoft.com/office/drawing/2014/main" xmlns="" id="{CA490FBF-5121-8CB2-E9BD-2DFCA205138D}"/>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1">
              <a:extLst>
                <a:ext uri="{FF2B5EF4-FFF2-40B4-BE49-F238E27FC236}">
                  <a16:creationId xmlns:a16="http://schemas.microsoft.com/office/drawing/2014/main" xmlns="" id="{5E7599C7-49D5-86E6-05CE-2EDB3D01A5F2}"/>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2">
              <a:extLst>
                <a:ext uri="{FF2B5EF4-FFF2-40B4-BE49-F238E27FC236}">
                  <a16:creationId xmlns:a16="http://schemas.microsoft.com/office/drawing/2014/main" xmlns="" id="{5B59E39B-B8B6-BB3D-2478-E272749995A6}"/>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0" name="Shape 13">
              <a:extLst>
                <a:ext uri="{FF2B5EF4-FFF2-40B4-BE49-F238E27FC236}">
                  <a16:creationId xmlns:a16="http://schemas.microsoft.com/office/drawing/2014/main" xmlns="" id="{E2891578-0D6F-DA0D-F2F7-FBEC9DC948CF}"/>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1" name="Shape 14">
              <a:extLst>
                <a:ext uri="{FF2B5EF4-FFF2-40B4-BE49-F238E27FC236}">
                  <a16:creationId xmlns:a16="http://schemas.microsoft.com/office/drawing/2014/main" xmlns="" id="{0125AA16-5EA4-57CB-2A23-781B66301796}"/>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96">
              <a:extLst>
                <a:ext uri="{FF2B5EF4-FFF2-40B4-BE49-F238E27FC236}">
                  <a16:creationId xmlns:a16="http://schemas.microsoft.com/office/drawing/2014/main" xmlns="" id="{2DB1762F-55E7-673D-0374-A7BD5E8D8956}"/>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6">
              <a:extLst>
                <a:ext uri="{FF2B5EF4-FFF2-40B4-BE49-F238E27FC236}">
                  <a16:creationId xmlns:a16="http://schemas.microsoft.com/office/drawing/2014/main" xmlns="" id="{99A3D3B4-C92B-3241-54A9-D49B4AD8A058}"/>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7">
              <a:extLst>
                <a:ext uri="{FF2B5EF4-FFF2-40B4-BE49-F238E27FC236}">
                  <a16:creationId xmlns:a16="http://schemas.microsoft.com/office/drawing/2014/main" xmlns="" id="{874B4713-870C-7BF9-9AF8-080DCDB0DAB3}"/>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8">
              <a:extLst>
                <a:ext uri="{FF2B5EF4-FFF2-40B4-BE49-F238E27FC236}">
                  <a16:creationId xmlns:a16="http://schemas.microsoft.com/office/drawing/2014/main" xmlns="" id="{E9B0EB08-BB84-E406-7C00-167C807206F5}"/>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97">
              <a:extLst>
                <a:ext uri="{FF2B5EF4-FFF2-40B4-BE49-F238E27FC236}">
                  <a16:creationId xmlns:a16="http://schemas.microsoft.com/office/drawing/2014/main" xmlns="" id="{A6A70C5E-2AE4-7A17-D5FD-69FE125942BD}"/>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75FB5261-56CF-335A-820B-99A343F0B849}"/>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F2A0B93A-EBC5-8122-E443-2916F630346A}"/>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F373F8BB-F83D-E52C-76E2-AB7B6185E8BF}"/>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6127A920-4BB1-D6F1-2F29-CC32397F93D2}"/>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20CC4121-4BEA-E82C-5401-877E5D874DD2}"/>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010A840E-0BA0-F2ED-2705-084771C9C649}"/>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2BA30ED7-5498-478B-018F-A75D1BF782CF}"/>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B30DCEA1-445A-0448-65E7-CD283FAF287B}"/>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CA903878-7866-03C3-C3FA-05905A64DE79}"/>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DCBA95A1-5880-4DA6-E88D-7BB4BAC6D623}"/>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CBBE78F1-319C-C238-2245-292CAC4B1B70}"/>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7662A12E-1A76-E491-1424-E911D2FC8018}"/>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047CD758-A684-782F-F97A-CA77034FA012}"/>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40" name="Shape 33">
              <a:extLst>
                <a:ext uri="{FF2B5EF4-FFF2-40B4-BE49-F238E27FC236}">
                  <a16:creationId xmlns:a16="http://schemas.microsoft.com/office/drawing/2014/main" xmlns="" id="{0D9C5A84-6EB8-7144-4AEB-718097C26784}"/>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441" name="Shape 34">
              <a:extLst>
                <a:ext uri="{FF2B5EF4-FFF2-40B4-BE49-F238E27FC236}">
                  <a16:creationId xmlns:a16="http://schemas.microsoft.com/office/drawing/2014/main" xmlns="" id="{2E8AA6C2-2F03-6EC1-AA6D-5CF6E60300CF}"/>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2" name="Shape 200">
              <a:extLst>
                <a:ext uri="{FF2B5EF4-FFF2-40B4-BE49-F238E27FC236}">
                  <a16:creationId xmlns:a16="http://schemas.microsoft.com/office/drawing/2014/main" xmlns="" id="{E6654D03-538F-B52B-4693-116574BEE474}"/>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3" name="Shape 36">
              <a:extLst>
                <a:ext uri="{FF2B5EF4-FFF2-40B4-BE49-F238E27FC236}">
                  <a16:creationId xmlns:a16="http://schemas.microsoft.com/office/drawing/2014/main" xmlns="" id="{803F66C5-B51B-8751-E3F5-D235AD7CBE06}"/>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4" name="Shape 37">
              <a:extLst>
                <a:ext uri="{FF2B5EF4-FFF2-40B4-BE49-F238E27FC236}">
                  <a16:creationId xmlns:a16="http://schemas.microsoft.com/office/drawing/2014/main" xmlns="" id="{E6FB33FC-CF77-2B6D-2CBD-F5E1B3BE9EE5}"/>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5" name="Shape 38">
              <a:extLst>
                <a:ext uri="{FF2B5EF4-FFF2-40B4-BE49-F238E27FC236}">
                  <a16:creationId xmlns:a16="http://schemas.microsoft.com/office/drawing/2014/main" xmlns="" id="{6ADB5C51-F746-C007-4C17-F2698B50AD6B}"/>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1446" name="Shape 39">
              <a:extLst>
                <a:ext uri="{FF2B5EF4-FFF2-40B4-BE49-F238E27FC236}">
                  <a16:creationId xmlns:a16="http://schemas.microsoft.com/office/drawing/2014/main" xmlns="" id="{966CE7ED-499E-D545-1596-AB16E4850E3D}"/>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7" name="Shape 40">
              <a:extLst>
                <a:ext uri="{FF2B5EF4-FFF2-40B4-BE49-F238E27FC236}">
                  <a16:creationId xmlns:a16="http://schemas.microsoft.com/office/drawing/2014/main" xmlns="" id="{C72C2C05-2370-7171-BADB-8742494344B7}"/>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8" name="Shape 41">
              <a:extLst>
                <a:ext uri="{FF2B5EF4-FFF2-40B4-BE49-F238E27FC236}">
                  <a16:creationId xmlns:a16="http://schemas.microsoft.com/office/drawing/2014/main" xmlns="" id="{412FC51E-860A-3BE0-66AA-C8DD25DD14AE}"/>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49" name="Shape 42">
              <a:extLst>
                <a:ext uri="{FF2B5EF4-FFF2-40B4-BE49-F238E27FC236}">
                  <a16:creationId xmlns:a16="http://schemas.microsoft.com/office/drawing/2014/main" xmlns="" id="{EC199E7C-FDEB-C077-D4F2-99454523CBE7}"/>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0" name="Shape 43">
              <a:extLst>
                <a:ext uri="{FF2B5EF4-FFF2-40B4-BE49-F238E27FC236}">
                  <a16:creationId xmlns:a16="http://schemas.microsoft.com/office/drawing/2014/main" xmlns="" id="{39EDC73D-7905-CF7E-6C69-1D43C7EB2D3B}"/>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1" name="Shape 44">
              <a:extLst>
                <a:ext uri="{FF2B5EF4-FFF2-40B4-BE49-F238E27FC236}">
                  <a16:creationId xmlns:a16="http://schemas.microsoft.com/office/drawing/2014/main" xmlns="" id="{0A903EB0-214C-D211-28F9-25CC2F43D15B}"/>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52" name="Shape 45">
              <a:extLst>
                <a:ext uri="{FF2B5EF4-FFF2-40B4-BE49-F238E27FC236}">
                  <a16:creationId xmlns:a16="http://schemas.microsoft.com/office/drawing/2014/main" xmlns="" id="{1A9AD0F4-6EC1-C8CE-04DF-F83BB126DCF2}"/>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pic>
        <p:nvPicPr>
          <p:cNvPr id="48" name="pasted-image.pdf"/>
          <p:cNvPicPr/>
          <p:nvPr/>
        </p:nvPicPr>
        <p:blipFill>
          <a:blip r:embed="rId2"/>
          <a:stretch>
            <a:fillRect/>
          </a:stretch>
        </p:blipFill>
        <p:spPr>
          <a:xfrm>
            <a:off x="5722400" y="4216978"/>
            <a:ext cx="372987" cy="372987"/>
          </a:xfrm>
          <a:prstGeom prst="rect">
            <a:avLst/>
          </a:prstGeom>
          <a:ln w="3175">
            <a:miter lim="400000"/>
          </a:ln>
        </p:spPr>
      </p:pic>
    </p:spTree>
    <p:extLst>
      <p:ext uri="{BB962C8B-B14F-4D97-AF65-F5344CB8AC3E}">
        <p14:creationId xmlns:p14="http://schemas.microsoft.com/office/powerpoint/2010/main" val="3684348069"/>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1467"/>
                                        </p:tgtEl>
                                        <p:attrNameLst>
                                          <p:attrName>style.visibility</p:attrName>
                                        </p:attrNameLst>
                                      </p:cBhvr>
                                      <p:to>
                                        <p:strVal val="visible"/>
                                      </p:to>
                                    </p:set>
                                    <p:anim calcmode="lin" valueType="num">
                                      <p:cBhvr>
                                        <p:cTn id="7" dur="1000" fill="hold"/>
                                        <p:tgtEl>
                                          <p:spTgt spid="1467"/>
                                        </p:tgtEl>
                                        <p:attrNameLst>
                                          <p:attrName>ppt_w</p:attrName>
                                        </p:attrNameLst>
                                      </p:cBhvr>
                                      <p:tavLst>
                                        <p:tav tm="0">
                                          <p:val>
                                            <p:fltVal val="0"/>
                                          </p:val>
                                        </p:tav>
                                        <p:tav tm="100000">
                                          <p:val>
                                            <p:strVal val="#ppt_w"/>
                                          </p:val>
                                        </p:tav>
                                      </p:tavLst>
                                    </p:anim>
                                    <p:anim calcmode="lin" valueType="num">
                                      <p:cBhvr>
                                        <p:cTn id="8" dur="1000" fill="hold"/>
                                        <p:tgtEl>
                                          <p:spTgt spid="146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32" fill="hold" grpId="0" nodeType="afterEffect">
                                  <p:stCondLst>
                                    <p:cond delay="0"/>
                                  </p:stCondLst>
                                  <p:iterate>
                                    <p:tmAbs val="0"/>
                                  </p:iterate>
                                  <p:childTnLst>
                                    <p:set>
                                      <p:cBhvr>
                                        <p:cTn id="11" fill="hold"/>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fltVal val="0"/>
                                          </p:val>
                                        </p:tav>
                                        <p:tav tm="100000">
                                          <p:val>
                                            <p:strVal val="#ppt_w"/>
                                          </p:val>
                                        </p:tav>
                                      </p:tavLst>
                                    </p:anim>
                                    <p:anim calcmode="lin" valueType="num">
                                      <p:cBhvr>
                                        <p:cTn id="13" dur="100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7" grpId="0" animBg="1" advAuto="0"/>
      <p:bldP spid="48" grpId="0"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5256" y="0"/>
            <a:ext cx="12419047" cy="6858000"/>
          </a:xfrm>
          <a:prstGeom prst="rect">
            <a:avLst/>
          </a:prstGeom>
        </p:spPr>
      </p:pic>
    </p:spTree>
    <p:extLst>
      <p:ext uri="{BB962C8B-B14F-4D97-AF65-F5344CB8AC3E}">
        <p14:creationId xmlns:p14="http://schemas.microsoft.com/office/powerpoint/2010/main" val="3106283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compoundb.jpg"/>
          <p:cNvPicPr/>
          <p:nvPr/>
        </p:nvPicPr>
        <p:blipFill>
          <a:blip r:embed="rId2"/>
          <a:stretch>
            <a:fillRect/>
          </a:stretch>
        </p:blipFill>
        <p:spPr>
          <a:xfrm>
            <a:off x="818164" y="-40886"/>
            <a:ext cx="11099299" cy="6939772"/>
          </a:xfrm>
          <a:prstGeom prst="rect">
            <a:avLst/>
          </a:prstGeom>
          <a:ln w="3175">
            <a:miter lim="400000"/>
          </a:ln>
        </p:spPr>
      </p:pic>
      <p:pic>
        <p:nvPicPr>
          <p:cNvPr id="181" name="black.png"/>
          <p:cNvPicPr/>
          <p:nvPr/>
        </p:nvPicPr>
        <p:blipFill>
          <a:blip r:embed="rId3">
            <a:alphaModFix amt="39559"/>
          </a:blip>
          <a:stretch>
            <a:fillRect/>
          </a:stretch>
        </p:blipFill>
        <p:spPr>
          <a:xfrm>
            <a:off x="818164" y="-75"/>
            <a:ext cx="11176067" cy="6939772"/>
          </a:xfrm>
          <a:prstGeom prst="rect">
            <a:avLst/>
          </a:prstGeom>
          <a:ln w="3175">
            <a:miter lim="400000"/>
          </a:ln>
        </p:spPr>
      </p:pic>
      <p:sp>
        <p:nvSpPr>
          <p:cNvPr id="183" name="Shape 183"/>
          <p:cNvSpPr/>
          <p:nvPr/>
        </p:nvSpPr>
        <p:spPr>
          <a:xfrm>
            <a:off x="2937560" y="681759"/>
            <a:ext cx="7414836" cy="908326"/>
          </a:xfrm>
          <a:prstGeom prst="rect">
            <a:avLst/>
          </a:prstGeom>
          <a:ln w="3175">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defTabSz="642915">
              <a:lnSpc>
                <a:spcPct val="90000"/>
              </a:lnSpc>
              <a:defRPr sz="1800"/>
            </a:pPr>
            <a:r>
              <a:rPr lang="el-GR" sz="3094" dirty="0">
                <a:solidFill>
                  <a:srgbClr val="FFFFFF"/>
                </a:solidFill>
                <a:latin typeface="Proxima Nova Light"/>
                <a:ea typeface="Proxima Nova Light"/>
                <a:cs typeface="Proxima Nova Light"/>
                <a:sym typeface="Proxima Nova Light"/>
              </a:rPr>
              <a:t>Πατενταρισμένη Τεχνολογία </a:t>
            </a:r>
            <a:r>
              <a:rPr sz="3094" dirty="0">
                <a:solidFill>
                  <a:srgbClr val="FFFFFF"/>
                </a:solidFill>
                <a:latin typeface="Proxima Nova Semibold"/>
                <a:ea typeface="Proxima Nova Semibold"/>
                <a:cs typeface="Proxima Nova Semibold"/>
                <a:sym typeface="Proxima Nova Semibold"/>
              </a:rPr>
              <a:t>FPC</a:t>
            </a:r>
            <a:r>
              <a:rPr lang="el-GR" sz="3094" dirty="0">
                <a:solidFill>
                  <a:srgbClr val="FFFFFF"/>
                </a:solidFill>
                <a:latin typeface="Proxima Nova Semibold"/>
                <a:ea typeface="Proxima Nova Semibold"/>
                <a:cs typeface="Proxima Nova Semibold"/>
                <a:sym typeface="Proxima Nova Semibold"/>
              </a:rPr>
              <a:t> Συμπαγής Χημική Ένωση</a:t>
            </a:r>
            <a:endParaRPr sz="3094" dirty="0">
              <a:solidFill>
                <a:srgbClr val="FFFFFF"/>
              </a:solidFill>
              <a:latin typeface="Proxima Nova Semibold"/>
              <a:ea typeface="Proxima Nova Semibold"/>
              <a:cs typeface="Proxima Nova Semibold"/>
              <a:sym typeface="Proxima Nova Semibold"/>
            </a:endParaRPr>
          </a:p>
        </p:txBody>
      </p:sp>
      <p:sp>
        <p:nvSpPr>
          <p:cNvPr id="196" name="Shape 196"/>
          <p:cNvSpPr/>
          <p:nvPr/>
        </p:nvSpPr>
        <p:spPr>
          <a:xfrm>
            <a:off x="4305170" y="2712983"/>
            <a:ext cx="6047225" cy="4023467"/>
          </a:xfrm>
          <a:prstGeom prst="rect">
            <a:avLst/>
          </a:prstGeom>
          <a:ln w="3175">
            <a:miter lim="400000"/>
          </a:ln>
          <a:extLst>
            <a:ext uri="{C572A759-6A51-4108-AA02-DFA0A04FC94B}">
              <ma14:wrappingTextBoxFlag xmlns="" xmlns:ma14="http://schemas.microsoft.com/office/mac/drawingml/2011/main" val="1"/>
            </a:ext>
          </a:extLst>
        </p:spPr>
        <p:txBody>
          <a:bodyPr lIns="22859" tIns="22859" rIns="22859" bIns="22859">
            <a:normAutofit/>
          </a:bodyPr>
          <a:lstStyle/>
          <a:p>
            <a:pPr marL="173626" indent="-173626" defTabSz="642915">
              <a:lnSpc>
                <a:spcPct val="120000"/>
              </a:lnSpc>
              <a:spcBef>
                <a:spcPts val="352"/>
              </a:spcBef>
              <a:buSzPct val="75000"/>
              <a:buChar char="•"/>
              <a:defRPr sz="1800"/>
            </a:pPr>
            <a:r>
              <a:rPr lang="el-GR" sz="2109" dirty="0">
                <a:solidFill>
                  <a:srgbClr val="FFFFFF"/>
                </a:solidFill>
                <a:latin typeface="Proxima Nova"/>
                <a:ea typeface="Proxima Nova"/>
                <a:cs typeface="Proxima Nova"/>
                <a:sym typeface="Proxima Nova"/>
              </a:rPr>
              <a:t>Συμπαγές</a:t>
            </a:r>
            <a:r>
              <a:rPr sz="2109" dirty="0">
                <a:solidFill>
                  <a:srgbClr val="FFFFFF"/>
                </a:solidFill>
                <a:latin typeface="Proxima Nova"/>
                <a:ea typeface="Proxima Nova"/>
                <a:cs typeface="Proxima Nova"/>
                <a:sym typeface="Proxima Nova"/>
              </a:rPr>
              <a:t> </a:t>
            </a:r>
            <a:r>
              <a:rPr lang="el-GR" sz="2109" dirty="0">
                <a:solidFill>
                  <a:srgbClr val="FFFFFF"/>
                </a:solidFill>
                <a:latin typeface="Proxima Nova"/>
                <a:ea typeface="Proxima Nova"/>
                <a:cs typeface="Proxima Nova"/>
                <a:sym typeface="Proxima Nova"/>
              </a:rPr>
              <a:t>–</a:t>
            </a:r>
            <a:r>
              <a:rPr sz="2109" dirty="0">
                <a:solidFill>
                  <a:srgbClr val="FFFFFF"/>
                </a:solidFill>
                <a:latin typeface="Proxima Nova"/>
                <a:ea typeface="Proxima Nova"/>
                <a:cs typeface="Proxima Nova"/>
                <a:sym typeface="Proxima Nova"/>
              </a:rPr>
              <a:t> </a:t>
            </a:r>
            <a:r>
              <a:rPr lang="el-GR" sz="2109" dirty="0">
                <a:solidFill>
                  <a:srgbClr val="FFFFFF"/>
                </a:solidFill>
                <a:latin typeface="Proxima Nova"/>
                <a:ea typeface="Proxima Nova"/>
                <a:cs typeface="Proxima Nova"/>
                <a:sym typeface="Proxima Nova"/>
              </a:rPr>
              <a:t>στέρεο υλικό</a:t>
            </a:r>
            <a:endParaRPr sz="2109" dirty="0">
              <a:solidFill>
                <a:srgbClr val="FFFFFF"/>
              </a:solidFill>
              <a:latin typeface="Proxima Nova"/>
              <a:ea typeface="Proxima Nova"/>
              <a:cs typeface="Proxima Nova"/>
              <a:sym typeface="Proxima Nova"/>
            </a:endParaRPr>
          </a:p>
          <a:p>
            <a:pPr marL="173626" indent="-173626" defTabSz="642915">
              <a:lnSpc>
                <a:spcPct val="120000"/>
              </a:lnSpc>
              <a:spcBef>
                <a:spcPts val="352"/>
              </a:spcBef>
              <a:buSzPct val="75000"/>
              <a:buChar char="•"/>
              <a:defRPr sz="1800"/>
            </a:pPr>
            <a:r>
              <a:rPr lang="el-GR" sz="2109" dirty="0">
                <a:solidFill>
                  <a:srgbClr val="FFFFFF"/>
                </a:solidFill>
                <a:latin typeface="Proxima Nova"/>
                <a:ea typeface="Proxima Nova"/>
                <a:cs typeface="Proxima Nova"/>
                <a:sym typeface="Proxima Nova"/>
              </a:rPr>
              <a:t>Άλατα Καλίου</a:t>
            </a:r>
            <a:r>
              <a:rPr sz="2109" dirty="0">
                <a:solidFill>
                  <a:srgbClr val="FFFFFF"/>
                </a:solidFill>
                <a:latin typeface="Proxima Nova"/>
                <a:ea typeface="Proxima Nova"/>
                <a:cs typeface="Proxima Nova"/>
                <a:sym typeface="Proxima Nova"/>
              </a:rPr>
              <a:t> - K</a:t>
            </a:r>
            <a:r>
              <a:rPr lang="el-GR" sz="2109" dirty="0">
                <a:solidFill>
                  <a:srgbClr val="FFFFFF"/>
                </a:solidFill>
                <a:latin typeface="Proxima Nova"/>
                <a:ea typeface="Proxima Nova"/>
                <a:cs typeface="Proxima Nova"/>
                <a:sym typeface="Proxima Nova"/>
              </a:rPr>
              <a:t>₂</a:t>
            </a:r>
            <a:r>
              <a:rPr sz="2109" dirty="0">
                <a:solidFill>
                  <a:srgbClr val="FFFFFF"/>
                </a:solidFill>
                <a:latin typeface="Proxima Nova"/>
                <a:ea typeface="Proxima Nova"/>
                <a:cs typeface="Proxima Nova"/>
                <a:sym typeface="Proxima Nova"/>
              </a:rPr>
              <a:t>CO</a:t>
            </a:r>
            <a:r>
              <a:rPr lang="el-GR" sz="2109" dirty="0">
                <a:solidFill>
                  <a:srgbClr val="FFFFFF"/>
                </a:solidFill>
                <a:latin typeface="Calibri" panose="020F0502020204030204" pitchFamily="34" charset="0"/>
                <a:ea typeface="Proxima Nova"/>
                <a:cs typeface="Calibri" panose="020F0502020204030204" pitchFamily="34" charset="0"/>
                <a:sym typeface="Proxima Nova"/>
              </a:rPr>
              <a:t>₃</a:t>
            </a:r>
            <a:endParaRPr sz="2109" dirty="0">
              <a:solidFill>
                <a:srgbClr val="FFFFFF"/>
              </a:solidFill>
              <a:latin typeface="Proxima Nova"/>
              <a:ea typeface="Proxima Nova"/>
              <a:cs typeface="Proxima Nova"/>
              <a:sym typeface="Proxima Nova"/>
            </a:endParaRPr>
          </a:p>
          <a:p>
            <a:pPr marL="173626" indent="-173626" defTabSz="642915">
              <a:lnSpc>
                <a:spcPct val="120000"/>
              </a:lnSpc>
              <a:spcBef>
                <a:spcPts val="352"/>
              </a:spcBef>
              <a:buSzPct val="75000"/>
              <a:buChar char="•"/>
              <a:defRPr sz="1800"/>
            </a:pPr>
            <a:r>
              <a:rPr lang="el-GR" sz="2109" dirty="0">
                <a:solidFill>
                  <a:srgbClr val="FFFFFF"/>
                </a:solidFill>
                <a:latin typeface="Proxima Nova"/>
                <a:ea typeface="Proxima Nova"/>
                <a:cs typeface="Proxima Nova"/>
                <a:sym typeface="Proxima Nova"/>
              </a:rPr>
              <a:t>Πιστοποιημένη Διάρκεια Ζωής</a:t>
            </a:r>
            <a:r>
              <a:rPr sz="2109" dirty="0">
                <a:solidFill>
                  <a:srgbClr val="FFFFFF"/>
                </a:solidFill>
                <a:latin typeface="Proxima Nova"/>
                <a:ea typeface="Proxima Nova"/>
                <a:cs typeface="Proxima Nova"/>
                <a:sym typeface="Proxima Nova"/>
              </a:rPr>
              <a:t> - 15 </a:t>
            </a:r>
            <a:r>
              <a:rPr lang="el-GR" sz="2109" dirty="0">
                <a:solidFill>
                  <a:srgbClr val="FFFFFF"/>
                </a:solidFill>
                <a:latin typeface="Proxima Nova"/>
                <a:ea typeface="Proxima Nova"/>
                <a:cs typeface="Proxima Nova"/>
                <a:sym typeface="Proxima Nova"/>
              </a:rPr>
              <a:t>έτη</a:t>
            </a:r>
            <a:endParaRPr sz="2109" dirty="0">
              <a:solidFill>
                <a:srgbClr val="FFFFFF"/>
              </a:solidFill>
              <a:latin typeface="Proxima Nova"/>
              <a:ea typeface="Proxima Nova"/>
              <a:cs typeface="Proxima Nova"/>
              <a:sym typeface="Proxima Nova"/>
            </a:endParaRPr>
          </a:p>
          <a:p>
            <a:pPr marL="173626" indent="-173626" defTabSz="642915">
              <a:lnSpc>
                <a:spcPct val="120000"/>
              </a:lnSpc>
              <a:spcBef>
                <a:spcPts val="352"/>
              </a:spcBef>
              <a:buSzPct val="75000"/>
              <a:buChar char="•"/>
              <a:defRPr sz="1800"/>
            </a:pPr>
            <a:r>
              <a:rPr lang="el-GR" sz="2109" dirty="0">
                <a:solidFill>
                  <a:srgbClr val="FFFFFF"/>
                </a:solidFill>
                <a:latin typeface="Proxima Nova"/>
                <a:ea typeface="Proxima Nova"/>
                <a:cs typeface="Proxima Nova"/>
                <a:sym typeface="Proxima Nova"/>
              </a:rPr>
              <a:t>Αυτοενεργοποίηση στους </a:t>
            </a:r>
            <a:r>
              <a:rPr sz="2109" dirty="0">
                <a:solidFill>
                  <a:srgbClr val="FFFFFF"/>
                </a:solidFill>
                <a:latin typeface="Proxima Nova"/>
                <a:ea typeface="Proxima Nova"/>
                <a:cs typeface="Proxima Nova"/>
                <a:sym typeface="Proxima Nova"/>
              </a:rPr>
              <a:t>300ºC</a:t>
            </a:r>
          </a:p>
          <a:p>
            <a:pPr marL="173626" indent="-173626" defTabSz="642915">
              <a:lnSpc>
                <a:spcPct val="120000"/>
              </a:lnSpc>
              <a:spcBef>
                <a:spcPts val="352"/>
              </a:spcBef>
              <a:buSzPct val="75000"/>
              <a:buChar char="•"/>
              <a:defRPr sz="1800"/>
            </a:pPr>
            <a:r>
              <a:rPr lang="el-GR" sz="2109" dirty="0">
                <a:solidFill>
                  <a:srgbClr val="FFFFFF"/>
                </a:solidFill>
                <a:latin typeface="Proxima Nova"/>
                <a:ea typeface="Proxima Nova"/>
                <a:cs typeface="Proxima Nova"/>
                <a:sym typeface="Proxima Nova"/>
              </a:rPr>
              <a:t>Καμία Χημική Αντίδραση με ψυκτικό υλικό</a:t>
            </a:r>
            <a:endParaRPr sz="2109" dirty="0">
              <a:solidFill>
                <a:srgbClr val="FFFFFF"/>
              </a:solidFill>
              <a:latin typeface="Proxima Nova"/>
              <a:ea typeface="Proxima Nova"/>
              <a:cs typeface="Proxima Nova"/>
              <a:sym typeface="Proxima Nova"/>
            </a:endParaRPr>
          </a:p>
        </p:txBody>
      </p:sp>
      <p:pic>
        <p:nvPicPr>
          <p:cNvPr id="20" name="Picture 19" descr="logo.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933" y="6265590"/>
            <a:ext cx="1206776" cy="290789"/>
          </a:xfrm>
          <a:prstGeom prst="rect">
            <a:avLst/>
          </a:prstGeom>
        </p:spPr>
      </p:pic>
      <p:pic>
        <p:nvPicPr>
          <p:cNvPr id="21" name="pasted-image.pdf">
            <a:extLst>
              <a:ext uri="{FF2B5EF4-FFF2-40B4-BE49-F238E27FC236}">
                <a16:creationId xmlns:a16="http://schemas.microsoft.com/office/drawing/2014/main" xmlns="" id="{7D692556-D9A8-485A-B824-2D952899902A}"/>
              </a:ext>
            </a:extLst>
          </p:cNvPr>
          <p:cNvPicPr/>
          <p:nvPr/>
        </p:nvPicPr>
        <p:blipFill>
          <a:blip r:embed="rId5"/>
          <a:stretch>
            <a:fillRect/>
          </a:stretch>
        </p:blipFill>
        <p:spPr>
          <a:xfrm>
            <a:off x="2422679" y="762935"/>
            <a:ext cx="372987" cy="372987"/>
          </a:xfrm>
          <a:prstGeom prst="rect">
            <a:avLst/>
          </a:prstGeom>
          <a:ln w="3175">
            <a:miter lim="400000"/>
          </a:ln>
        </p:spPr>
      </p:pic>
      <p:grpSp>
        <p:nvGrpSpPr>
          <p:cNvPr id="173" name="Group 172">
            <a:extLst>
              <a:ext uri="{FF2B5EF4-FFF2-40B4-BE49-F238E27FC236}">
                <a16:creationId xmlns:a16="http://schemas.microsoft.com/office/drawing/2014/main" xmlns="" id="{8D2DB4CF-C48A-F12E-0A88-881DE00DD33B}"/>
              </a:ext>
            </a:extLst>
          </p:cNvPr>
          <p:cNvGrpSpPr/>
          <p:nvPr/>
        </p:nvGrpSpPr>
        <p:grpSpPr>
          <a:xfrm>
            <a:off x="0" y="-40886"/>
            <a:ext cx="1424090" cy="730598"/>
            <a:chOff x="0" y="0"/>
            <a:chExt cx="3848100" cy="2247900"/>
          </a:xfrm>
        </p:grpSpPr>
        <p:sp>
          <p:nvSpPr>
            <p:cNvPr id="174" name="Shape 194">
              <a:extLst>
                <a:ext uri="{FF2B5EF4-FFF2-40B4-BE49-F238E27FC236}">
                  <a16:creationId xmlns:a16="http://schemas.microsoft.com/office/drawing/2014/main" xmlns="" id="{E77AD38F-1D68-74F5-EC50-60BD4E1DA2ED}"/>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175" name="Shape 7">
              <a:extLst>
                <a:ext uri="{FF2B5EF4-FFF2-40B4-BE49-F238E27FC236}">
                  <a16:creationId xmlns:a16="http://schemas.microsoft.com/office/drawing/2014/main" xmlns="" id="{D0AE57BD-C839-89AE-7E80-F979B57A077E}"/>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6" name="Shape 195">
              <a:extLst>
                <a:ext uri="{FF2B5EF4-FFF2-40B4-BE49-F238E27FC236}">
                  <a16:creationId xmlns:a16="http://schemas.microsoft.com/office/drawing/2014/main" xmlns="" id="{643A2779-A96E-6B6F-9476-9B51B25834EF}"/>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7" name="Shape 9">
              <a:extLst>
                <a:ext uri="{FF2B5EF4-FFF2-40B4-BE49-F238E27FC236}">
                  <a16:creationId xmlns:a16="http://schemas.microsoft.com/office/drawing/2014/main" xmlns="" id="{6EDC699B-A5BF-7834-1D9A-6B8395E0799A}"/>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8" name="Shape 10">
              <a:extLst>
                <a:ext uri="{FF2B5EF4-FFF2-40B4-BE49-F238E27FC236}">
                  <a16:creationId xmlns:a16="http://schemas.microsoft.com/office/drawing/2014/main" xmlns="" id="{EC8EBDBF-3102-DAC0-6873-29C47B3C60A1}"/>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9" name="Shape 11">
              <a:extLst>
                <a:ext uri="{FF2B5EF4-FFF2-40B4-BE49-F238E27FC236}">
                  <a16:creationId xmlns:a16="http://schemas.microsoft.com/office/drawing/2014/main" xmlns="" id="{6BA72235-1867-4C81-3921-DB8C47CA3DA1}"/>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2" name="Shape 12">
              <a:extLst>
                <a:ext uri="{FF2B5EF4-FFF2-40B4-BE49-F238E27FC236}">
                  <a16:creationId xmlns:a16="http://schemas.microsoft.com/office/drawing/2014/main" xmlns="" id="{49B731CA-5882-463C-77BF-21408AE8F377}"/>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84" name="Shape 13">
              <a:extLst>
                <a:ext uri="{FF2B5EF4-FFF2-40B4-BE49-F238E27FC236}">
                  <a16:creationId xmlns:a16="http://schemas.microsoft.com/office/drawing/2014/main" xmlns="" id="{ED9246E5-1EA8-986B-E2FD-81024ED40CBC}"/>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85" name="Shape 14">
              <a:extLst>
                <a:ext uri="{FF2B5EF4-FFF2-40B4-BE49-F238E27FC236}">
                  <a16:creationId xmlns:a16="http://schemas.microsoft.com/office/drawing/2014/main" xmlns="" id="{5D802144-D1CA-D729-A2F2-9350A4D39527}"/>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6" name="Shape 196">
              <a:extLst>
                <a:ext uri="{FF2B5EF4-FFF2-40B4-BE49-F238E27FC236}">
                  <a16:creationId xmlns:a16="http://schemas.microsoft.com/office/drawing/2014/main" xmlns="" id="{C7BC9D3E-865E-EE61-A3F4-0830259CF470}"/>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7" name="Shape 16">
              <a:extLst>
                <a:ext uri="{FF2B5EF4-FFF2-40B4-BE49-F238E27FC236}">
                  <a16:creationId xmlns:a16="http://schemas.microsoft.com/office/drawing/2014/main" xmlns="" id="{7E77280D-E1C7-44AA-B417-2AE149F81F4E}"/>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8" name="Shape 17">
              <a:extLst>
                <a:ext uri="{FF2B5EF4-FFF2-40B4-BE49-F238E27FC236}">
                  <a16:creationId xmlns:a16="http://schemas.microsoft.com/office/drawing/2014/main" xmlns="" id="{28C4C8B1-12F7-1762-BCA8-50EA29AC591D}"/>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9" name="Shape 18">
              <a:extLst>
                <a:ext uri="{FF2B5EF4-FFF2-40B4-BE49-F238E27FC236}">
                  <a16:creationId xmlns:a16="http://schemas.microsoft.com/office/drawing/2014/main" xmlns="" id="{BB84D88C-31E2-3033-EB2D-4809D910D3CB}"/>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0" name="Shape 197">
              <a:extLst>
                <a:ext uri="{FF2B5EF4-FFF2-40B4-BE49-F238E27FC236}">
                  <a16:creationId xmlns:a16="http://schemas.microsoft.com/office/drawing/2014/main" xmlns="" id="{2068BAAB-73C8-CF82-A90C-3DF1FFFFD68F}"/>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1" name="Shape 20">
              <a:extLst>
                <a:ext uri="{FF2B5EF4-FFF2-40B4-BE49-F238E27FC236}">
                  <a16:creationId xmlns:a16="http://schemas.microsoft.com/office/drawing/2014/main" xmlns="" id="{F6006C60-469E-D574-2996-83D371AB354E}"/>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2" name="Shape 21">
              <a:extLst>
                <a:ext uri="{FF2B5EF4-FFF2-40B4-BE49-F238E27FC236}">
                  <a16:creationId xmlns:a16="http://schemas.microsoft.com/office/drawing/2014/main" xmlns="" id="{1FCE920D-CF98-B685-BEEC-74CE64603208}"/>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3" name="Shape 198">
              <a:extLst>
                <a:ext uri="{FF2B5EF4-FFF2-40B4-BE49-F238E27FC236}">
                  <a16:creationId xmlns:a16="http://schemas.microsoft.com/office/drawing/2014/main" xmlns="" id="{B0C38A91-841E-6CFD-EFCC-9A4CAFA35F5A}"/>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4" name="Shape 23">
              <a:extLst>
                <a:ext uri="{FF2B5EF4-FFF2-40B4-BE49-F238E27FC236}">
                  <a16:creationId xmlns:a16="http://schemas.microsoft.com/office/drawing/2014/main" xmlns="" id="{A5BE52E8-4B0D-FC22-1522-4F19188AF744}"/>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5" name="Shape 24">
              <a:extLst>
                <a:ext uri="{FF2B5EF4-FFF2-40B4-BE49-F238E27FC236}">
                  <a16:creationId xmlns:a16="http://schemas.microsoft.com/office/drawing/2014/main" xmlns="" id="{7BF0B5B4-B8C5-7D62-D0B3-84320D2A27CA}"/>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7" name="Shape 25">
              <a:extLst>
                <a:ext uri="{FF2B5EF4-FFF2-40B4-BE49-F238E27FC236}">
                  <a16:creationId xmlns:a16="http://schemas.microsoft.com/office/drawing/2014/main" xmlns="" id="{E973B320-2DCC-A663-A344-7E9B4924FC7C}"/>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8" name="Shape 26">
              <a:extLst>
                <a:ext uri="{FF2B5EF4-FFF2-40B4-BE49-F238E27FC236}">
                  <a16:creationId xmlns:a16="http://schemas.microsoft.com/office/drawing/2014/main" xmlns="" id="{9620543E-6C2A-75FA-318E-C1BAAA0F07A2}"/>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9" name="Shape 27">
              <a:extLst>
                <a:ext uri="{FF2B5EF4-FFF2-40B4-BE49-F238E27FC236}">
                  <a16:creationId xmlns:a16="http://schemas.microsoft.com/office/drawing/2014/main" xmlns="" id="{17DFF8C4-DF35-123D-41F6-6BA7F79DB5AD}"/>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0" name="Shape 28">
              <a:extLst>
                <a:ext uri="{FF2B5EF4-FFF2-40B4-BE49-F238E27FC236}">
                  <a16:creationId xmlns:a16="http://schemas.microsoft.com/office/drawing/2014/main" xmlns="" id="{8FEF298F-F941-A315-70A3-08A2BBECE0AD}"/>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1" name="Shape 29">
              <a:extLst>
                <a:ext uri="{FF2B5EF4-FFF2-40B4-BE49-F238E27FC236}">
                  <a16:creationId xmlns:a16="http://schemas.microsoft.com/office/drawing/2014/main" xmlns="" id="{05B26A00-D7E6-644B-DABC-3EACBC3DC38F}"/>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2" name="Shape 30">
              <a:extLst>
                <a:ext uri="{FF2B5EF4-FFF2-40B4-BE49-F238E27FC236}">
                  <a16:creationId xmlns:a16="http://schemas.microsoft.com/office/drawing/2014/main" xmlns="" id="{A945BADA-9A13-E11D-188D-42EBD78FBCC0}"/>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3" name="Shape 31">
              <a:extLst>
                <a:ext uri="{FF2B5EF4-FFF2-40B4-BE49-F238E27FC236}">
                  <a16:creationId xmlns:a16="http://schemas.microsoft.com/office/drawing/2014/main" xmlns="" id="{2B013740-4E40-51E9-7261-455146A847FC}"/>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4" name="Shape 199">
              <a:extLst>
                <a:ext uri="{FF2B5EF4-FFF2-40B4-BE49-F238E27FC236}">
                  <a16:creationId xmlns:a16="http://schemas.microsoft.com/office/drawing/2014/main" xmlns="" id="{18010EBB-A988-2394-A479-AC214461578F}"/>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205" name="Shape 33">
              <a:extLst>
                <a:ext uri="{FF2B5EF4-FFF2-40B4-BE49-F238E27FC236}">
                  <a16:creationId xmlns:a16="http://schemas.microsoft.com/office/drawing/2014/main" xmlns="" id="{7EB9323A-DF9A-1C5B-172E-605D51F345B4}"/>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206" name="Shape 34">
              <a:extLst>
                <a:ext uri="{FF2B5EF4-FFF2-40B4-BE49-F238E27FC236}">
                  <a16:creationId xmlns:a16="http://schemas.microsoft.com/office/drawing/2014/main" xmlns="" id="{FA58387A-A769-29A1-3DF3-CD7EE39F20D6}"/>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7" name="Shape 200">
              <a:extLst>
                <a:ext uri="{FF2B5EF4-FFF2-40B4-BE49-F238E27FC236}">
                  <a16:creationId xmlns:a16="http://schemas.microsoft.com/office/drawing/2014/main" xmlns="" id="{0D06E18B-3CF5-3C99-69E0-13BCA48E0507}"/>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8" name="Shape 36">
              <a:extLst>
                <a:ext uri="{FF2B5EF4-FFF2-40B4-BE49-F238E27FC236}">
                  <a16:creationId xmlns:a16="http://schemas.microsoft.com/office/drawing/2014/main" xmlns="" id="{1B2EB588-A2B0-0DC4-3659-98488361724C}"/>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9" name="Shape 37">
              <a:extLst>
                <a:ext uri="{FF2B5EF4-FFF2-40B4-BE49-F238E27FC236}">
                  <a16:creationId xmlns:a16="http://schemas.microsoft.com/office/drawing/2014/main" xmlns="" id="{D208A1F3-2599-478A-4499-28B0C3666DF0}"/>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0" name="Shape 38">
              <a:extLst>
                <a:ext uri="{FF2B5EF4-FFF2-40B4-BE49-F238E27FC236}">
                  <a16:creationId xmlns:a16="http://schemas.microsoft.com/office/drawing/2014/main" xmlns="" id="{0BCE9A51-BA9B-7F16-8BA7-2BD35081A98D}"/>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211" name="Shape 39">
              <a:extLst>
                <a:ext uri="{FF2B5EF4-FFF2-40B4-BE49-F238E27FC236}">
                  <a16:creationId xmlns:a16="http://schemas.microsoft.com/office/drawing/2014/main" xmlns="" id="{C30273F9-B720-0367-2C47-DD94E482437A}"/>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2" name="Shape 40">
              <a:extLst>
                <a:ext uri="{FF2B5EF4-FFF2-40B4-BE49-F238E27FC236}">
                  <a16:creationId xmlns:a16="http://schemas.microsoft.com/office/drawing/2014/main" xmlns="" id="{B4ED3347-8E05-2250-AB96-4626F4A362AE}"/>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3" name="Shape 41">
              <a:extLst>
                <a:ext uri="{FF2B5EF4-FFF2-40B4-BE49-F238E27FC236}">
                  <a16:creationId xmlns:a16="http://schemas.microsoft.com/office/drawing/2014/main" xmlns="" id="{0C0E42F3-64F4-AB29-7E13-7D477F8E4DBF}"/>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4" name="Shape 42">
              <a:extLst>
                <a:ext uri="{FF2B5EF4-FFF2-40B4-BE49-F238E27FC236}">
                  <a16:creationId xmlns:a16="http://schemas.microsoft.com/office/drawing/2014/main" xmlns="" id="{8B61D908-2CA9-753D-33BD-663CBE623118}"/>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5" name="Shape 43">
              <a:extLst>
                <a:ext uri="{FF2B5EF4-FFF2-40B4-BE49-F238E27FC236}">
                  <a16:creationId xmlns:a16="http://schemas.microsoft.com/office/drawing/2014/main" xmlns="" id="{F6F2600E-3859-2AAE-C8D1-3D535E5F4C37}"/>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6" name="Shape 44">
              <a:extLst>
                <a:ext uri="{FF2B5EF4-FFF2-40B4-BE49-F238E27FC236}">
                  <a16:creationId xmlns:a16="http://schemas.microsoft.com/office/drawing/2014/main" xmlns="" id="{28845371-E824-E0B5-5291-FC6E5284B11E}"/>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7" name="Shape 45">
              <a:extLst>
                <a:ext uri="{FF2B5EF4-FFF2-40B4-BE49-F238E27FC236}">
                  <a16:creationId xmlns:a16="http://schemas.microsoft.com/office/drawing/2014/main" xmlns="" id="{5F19A9CA-F939-A380-6BAC-9FAAFC0CFA94}"/>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3923315302"/>
      </p:ext>
    </p:extLst>
  </p:cSld>
  <p:clrMapOvr>
    <a:masterClrMapping/>
  </p:clrMapOvr>
  <p:transition spd="med" advClick="0" advTm="0">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183"/>
                                        </p:tgtEl>
                                        <p:attrNameLst>
                                          <p:attrName>style.visibility</p:attrName>
                                        </p:attrNameLst>
                                      </p:cBhvr>
                                      <p:to>
                                        <p:strVal val="visible"/>
                                      </p:to>
                                    </p:set>
                                    <p:anim calcmode="lin" valueType="num">
                                      <p:cBhvr>
                                        <p:cTn id="7" dur="1000" fill="hold"/>
                                        <p:tgtEl>
                                          <p:spTgt spid="183"/>
                                        </p:tgtEl>
                                        <p:attrNameLst>
                                          <p:attrName>ppt_w</p:attrName>
                                        </p:attrNameLst>
                                      </p:cBhvr>
                                      <p:tavLst>
                                        <p:tav tm="0">
                                          <p:val>
                                            <p:fltVal val="0"/>
                                          </p:val>
                                        </p:tav>
                                        <p:tav tm="100000">
                                          <p:val>
                                            <p:strVal val="#ppt_w"/>
                                          </p:val>
                                        </p:tav>
                                      </p:tavLst>
                                    </p:anim>
                                    <p:anim calcmode="lin" valueType="num">
                                      <p:cBhvr>
                                        <p:cTn id="8" dur="1000" fill="hold"/>
                                        <p:tgtEl>
                                          <p:spTgt spid="18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16" fill="hold" grpId="1" nodeType="clickEffect">
                                  <p:stCondLst>
                                    <p:cond delay="0"/>
                                  </p:stCondLst>
                                  <p:iterate>
                                    <p:tmAbs val="0"/>
                                  </p:iterate>
                                  <p:childTnLst>
                                    <p:anim calcmode="lin" valueType="num">
                                      <p:cBhvr>
                                        <p:cTn id="12" dur="1000" fill="hold"/>
                                        <p:tgtEl>
                                          <p:spTgt spid="183"/>
                                        </p:tgtEl>
                                        <p:attrNameLst>
                                          <p:attrName>ppt_w</p:attrName>
                                        </p:attrNameLst>
                                      </p:cBhvr>
                                      <p:tavLst>
                                        <p:tav tm="0">
                                          <p:val>
                                            <p:strVal val="ppt_w"/>
                                          </p:val>
                                        </p:tav>
                                        <p:tav tm="100000">
                                          <p:val>
                                            <p:fltVal val="0"/>
                                          </p:val>
                                        </p:tav>
                                      </p:tavLst>
                                    </p:anim>
                                    <p:anim calcmode="lin" valueType="num">
                                      <p:cBhvr>
                                        <p:cTn id="13" dur="1000" fill="hold"/>
                                        <p:tgtEl>
                                          <p:spTgt spid="183"/>
                                        </p:tgtEl>
                                        <p:attrNameLst>
                                          <p:attrName>ppt_h</p:attrName>
                                        </p:attrNameLst>
                                      </p:cBhvr>
                                      <p:tavLst>
                                        <p:tav tm="0">
                                          <p:val>
                                            <p:strVal val="ppt_h"/>
                                          </p:val>
                                        </p:tav>
                                        <p:tav tm="100000">
                                          <p:val>
                                            <p:fltVal val="0"/>
                                          </p:val>
                                        </p:tav>
                                      </p:tavLst>
                                    </p:anim>
                                    <p:set>
                                      <p:cBhvr>
                                        <p:cTn id="14" fill="hold">
                                          <p:stCondLst>
                                            <p:cond delay="999"/>
                                          </p:stCondLst>
                                        </p:cTn>
                                        <p:tgtEl>
                                          <p:spTgt spid="18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iterate>
                                    <p:tmAbs val="0"/>
                                  </p:iterate>
                                  <p:childTnLst>
                                    <p:set>
                                      <p:cBhvr>
                                        <p:cTn id="18" fill="hold"/>
                                        <p:tgtEl>
                                          <p:spTgt spid="196">
                                            <p:bg/>
                                          </p:spTgt>
                                        </p:tgtEl>
                                        <p:attrNameLst>
                                          <p:attrName>style.visibility</p:attrName>
                                        </p:attrNameLst>
                                      </p:cBhvr>
                                      <p:to>
                                        <p:strVal val="visible"/>
                                      </p:to>
                                    </p:set>
                                    <p:anim calcmode="lin" valueType="num">
                                      <p:cBhvr>
                                        <p:cTn id="19" dur="1000" fill="hold"/>
                                        <p:tgtEl>
                                          <p:spTgt spid="196">
                                            <p:bg/>
                                          </p:spTgt>
                                        </p:tgtEl>
                                        <p:attrNameLst>
                                          <p:attrName>ppt_w</p:attrName>
                                        </p:attrNameLst>
                                      </p:cBhvr>
                                      <p:tavLst>
                                        <p:tav tm="0">
                                          <p:val>
                                            <p:fltVal val="0"/>
                                          </p:val>
                                        </p:tav>
                                        <p:tav tm="100000">
                                          <p:val>
                                            <p:strVal val="#ppt_w"/>
                                          </p:val>
                                        </p:tav>
                                      </p:tavLst>
                                    </p:anim>
                                    <p:anim calcmode="lin" valueType="num">
                                      <p:cBhvr>
                                        <p:cTn id="20" dur="1000" fill="hold"/>
                                        <p:tgtEl>
                                          <p:spTgt spid="196">
                                            <p:bg/>
                                          </p:spTgt>
                                        </p:tgtEl>
                                        <p:attrNameLst>
                                          <p:attrName>ppt_h</p:attrName>
                                        </p:attrNameLst>
                                      </p:cBhvr>
                                      <p:tavLst>
                                        <p:tav tm="0">
                                          <p:val>
                                            <p:fltVal val="0"/>
                                          </p:val>
                                        </p:tav>
                                        <p:tav tm="100000">
                                          <p:val>
                                            <p:strVal val="#ppt_h"/>
                                          </p:val>
                                        </p:tav>
                                      </p:tavLst>
                                    </p:anim>
                                  </p:childTnLst>
                                </p:cTn>
                              </p:par>
                            </p:childTnLst>
                          </p:cTn>
                        </p:par>
                        <p:par>
                          <p:cTn id="21" fill="hold">
                            <p:stCondLst>
                              <p:cond delay="1000"/>
                            </p:stCondLst>
                            <p:childTnLst>
                              <p:par>
                                <p:cTn id="22" presetID="23" presetClass="entr" presetSubtype="32" fill="hold" grpId="0" nodeType="afterEffect">
                                  <p:stCondLst>
                                    <p:cond delay="0"/>
                                  </p:stCondLst>
                                  <p:iterate>
                                    <p:tmAbs val="0"/>
                                  </p:iterate>
                                  <p:childTnLst>
                                    <p:set>
                                      <p:cBhvr>
                                        <p:cTn id="23" fill="hold"/>
                                        <p:tgtEl>
                                          <p:spTgt spid="196">
                                            <p:txEl>
                                              <p:pRg st="0" end="0"/>
                                            </p:txEl>
                                          </p:spTgt>
                                        </p:tgtEl>
                                        <p:attrNameLst>
                                          <p:attrName>style.visibility</p:attrName>
                                        </p:attrNameLst>
                                      </p:cBhvr>
                                      <p:to>
                                        <p:strVal val="visible"/>
                                      </p:to>
                                    </p:set>
                                    <p:anim calcmode="lin" valueType="num">
                                      <p:cBhvr>
                                        <p:cTn id="24" dur="1000" fill="hold"/>
                                        <p:tgtEl>
                                          <p:spTgt spid="196">
                                            <p:txEl>
                                              <p:pRg st="0" end="0"/>
                                            </p:txEl>
                                          </p:spTgt>
                                        </p:tgtEl>
                                        <p:attrNameLst>
                                          <p:attrName>ppt_w</p:attrName>
                                        </p:attrNameLst>
                                      </p:cBhvr>
                                      <p:tavLst>
                                        <p:tav tm="0">
                                          <p:val>
                                            <p:fltVal val="0"/>
                                          </p:val>
                                        </p:tav>
                                        <p:tav tm="100000">
                                          <p:val>
                                            <p:strVal val="#ppt_w"/>
                                          </p:val>
                                        </p:tav>
                                      </p:tavLst>
                                    </p:anim>
                                    <p:anim calcmode="lin" valueType="num">
                                      <p:cBhvr>
                                        <p:cTn id="25" dur="1000" fill="hold"/>
                                        <p:tgtEl>
                                          <p:spTgt spid="196">
                                            <p:txEl>
                                              <p:pRg st="0" end="0"/>
                                            </p:txEl>
                                          </p:spTgt>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23" presetClass="entr" presetSubtype="32" fill="hold" grpId="0" nodeType="afterEffect">
                                  <p:stCondLst>
                                    <p:cond delay="0"/>
                                  </p:stCondLst>
                                  <p:iterate>
                                    <p:tmAbs val="0"/>
                                  </p:iterate>
                                  <p:childTnLst>
                                    <p:set>
                                      <p:cBhvr>
                                        <p:cTn id="28" fill="hold"/>
                                        <p:tgtEl>
                                          <p:spTgt spid="196">
                                            <p:txEl>
                                              <p:pRg st="1" end="1"/>
                                            </p:txEl>
                                          </p:spTgt>
                                        </p:tgtEl>
                                        <p:attrNameLst>
                                          <p:attrName>style.visibility</p:attrName>
                                        </p:attrNameLst>
                                      </p:cBhvr>
                                      <p:to>
                                        <p:strVal val="visible"/>
                                      </p:to>
                                    </p:set>
                                    <p:anim calcmode="lin" valueType="num">
                                      <p:cBhvr>
                                        <p:cTn id="29" dur="1000" fill="hold"/>
                                        <p:tgtEl>
                                          <p:spTgt spid="196">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196">
                                            <p:txEl>
                                              <p:pRg st="1" end="1"/>
                                            </p:txEl>
                                          </p:spTgt>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3" presetClass="entr" presetSubtype="32" fill="hold" grpId="0" nodeType="afterEffect">
                                  <p:stCondLst>
                                    <p:cond delay="0"/>
                                  </p:stCondLst>
                                  <p:iterate>
                                    <p:tmAbs val="0"/>
                                  </p:iterate>
                                  <p:childTnLst>
                                    <p:set>
                                      <p:cBhvr>
                                        <p:cTn id="33" fill="hold"/>
                                        <p:tgtEl>
                                          <p:spTgt spid="196">
                                            <p:txEl>
                                              <p:pRg st="2" end="2"/>
                                            </p:txEl>
                                          </p:spTgt>
                                        </p:tgtEl>
                                        <p:attrNameLst>
                                          <p:attrName>style.visibility</p:attrName>
                                        </p:attrNameLst>
                                      </p:cBhvr>
                                      <p:to>
                                        <p:strVal val="visible"/>
                                      </p:to>
                                    </p:set>
                                    <p:anim calcmode="lin" valueType="num">
                                      <p:cBhvr>
                                        <p:cTn id="34" dur="1000" fill="hold"/>
                                        <p:tgtEl>
                                          <p:spTgt spid="196">
                                            <p:txEl>
                                              <p:pRg st="2" end="2"/>
                                            </p:txEl>
                                          </p:spTgt>
                                        </p:tgtEl>
                                        <p:attrNameLst>
                                          <p:attrName>ppt_w</p:attrName>
                                        </p:attrNameLst>
                                      </p:cBhvr>
                                      <p:tavLst>
                                        <p:tav tm="0">
                                          <p:val>
                                            <p:fltVal val="0"/>
                                          </p:val>
                                        </p:tav>
                                        <p:tav tm="100000">
                                          <p:val>
                                            <p:strVal val="#ppt_w"/>
                                          </p:val>
                                        </p:tav>
                                      </p:tavLst>
                                    </p:anim>
                                    <p:anim calcmode="lin" valueType="num">
                                      <p:cBhvr>
                                        <p:cTn id="35" dur="1000" fill="hold"/>
                                        <p:tgtEl>
                                          <p:spTgt spid="196">
                                            <p:txEl>
                                              <p:pRg st="2" end="2"/>
                                            </p:txEl>
                                          </p:spTgt>
                                        </p:tgtEl>
                                        <p:attrNameLst>
                                          <p:attrName>ppt_h</p:attrName>
                                        </p:attrNameLst>
                                      </p:cBhvr>
                                      <p:tavLst>
                                        <p:tav tm="0">
                                          <p:val>
                                            <p:fltVal val="0"/>
                                          </p:val>
                                        </p:tav>
                                        <p:tav tm="100000">
                                          <p:val>
                                            <p:strVal val="#ppt_h"/>
                                          </p:val>
                                        </p:tav>
                                      </p:tavLst>
                                    </p:anim>
                                  </p:childTnLst>
                                </p:cTn>
                              </p:par>
                            </p:childTnLst>
                          </p:cTn>
                        </p:par>
                        <p:par>
                          <p:cTn id="36" fill="hold">
                            <p:stCondLst>
                              <p:cond delay="4000"/>
                            </p:stCondLst>
                            <p:childTnLst>
                              <p:par>
                                <p:cTn id="37" presetID="23" presetClass="entr" presetSubtype="32" fill="hold" grpId="0" nodeType="afterEffect">
                                  <p:stCondLst>
                                    <p:cond delay="0"/>
                                  </p:stCondLst>
                                  <p:iterate>
                                    <p:tmAbs val="0"/>
                                  </p:iterate>
                                  <p:childTnLst>
                                    <p:set>
                                      <p:cBhvr>
                                        <p:cTn id="38" fill="hold"/>
                                        <p:tgtEl>
                                          <p:spTgt spid="196">
                                            <p:txEl>
                                              <p:pRg st="3" end="3"/>
                                            </p:txEl>
                                          </p:spTgt>
                                        </p:tgtEl>
                                        <p:attrNameLst>
                                          <p:attrName>style.visibility</p:attrName>
                                        </p:attrNameLst>
                                      </p:cBhvr>
                                      <p:to>
                                        <p:strVal val="visible"/>
                                      </p:to>
                                    </p:set>
                                    <p:anim calcmode="lin" valueType="num">
                                      <p:cBhvr>
                                        <p:cTn id="39" dur="1000" fill="hold"/>
                                        <p:tgtEl>
                                          <p:spTgt spid="196">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196">
                                            <p:txEl>
                                              <p:pRg st="3" end="3"/>
                                            </p:txEl>
                                          </p:spTgt>
                                        </p:tgtEl>
                                        <p:attrNameLst>
                                          <p:attrName>ppt_h</p:attrName>
                                        </p:attrNameLst>
                                      </p:cBhvr>
                                      <p:tavLst>
                                        <p:tav tm="0">
                                          <p:val>
                                            <p:fltVal val="0"/>
                                          </p:val>
                                        </p:tav>
                                        <p:tav tm="100000">
                                          <p:val>
                                            <p:strVal val="#ppt_h"/>
                                          </p:val>
                                        </p:tav>
                                      </p:tavLst>
                                    </p:anim>
                                  </p:childTnLst>
                                </p:cTn>
                              </p:par>
                            </p:childTnLst>
                          </p:cTn>
                        </p:par>
                        <p:par>
                          <p:cTn id="41" fill="hold">
                            <p:stCondLst>
                              <p:cond delay="5000"/>
                            </p:stCondLst>
                            <p:childTnLst>
                              <p:par>
                                <p:cTn id="42" presetID="23" presetClass="entr" presetSubtype="32" fill="hold" grpId="0" nodeType="afterEffect">
                                  <p:stCondLst>
                                    <p:cond delay="0"/>
                                  </p:stCondLst>
                                  <p:iterate>
                                    <p:tmAbs val="0"/>
                                  </p:iterate>
                                  <p:childTnLst>
                                    <p:set>
                                      <p:cBhvr>
                                        <p:cTn id="43" fill="hold"/>
                                        <p:tgtEl>
                                          <p:spTgt spid="196">
                                            <p:txEl>
                                              <p:pRg st="4" end="4"/>
                                            </p:txEl>
                                          </p:spTgt>
                                        </p:tgtEl>
                                        <p:attrNameLst>
                                          <p:attrName>style.visibility</p:attrName>
                                        </p:attrNameLst>
                                      </p:cBhvr>
                                      <p:to>
                                        <p:strVal val="visible"/>
                                      </p:to>
                                    </p:set>
                                    <p:anim calcmode="lin" valueType="num">
                                      <p:cBhvr>
                                        <p:cTn id="44" dur="1000" fill="hold"/>
                                        <p:tgtEl>
                                          <p:spTgt spid="196">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19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advAuto="0"/>
      <p:bldP spid="183" grpId="1" animBg="1" advAuto="0"/>
      <p:bldP spid="196" grpId="0" build="p" bldLvl="5"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021" y="0"/>
            <a:ext cx="6074979" cy="6858000"/>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117021" cy="6858000"/>
          </a:xfrm>
          <a:prstGeom prst="rect">
            <a:avLst/>
          </a:prstGeom>
        </p:spPr>
      </p:pic>
    </p:spTree>
    <p:extLst>
      <p:ext uri="{BB962C8B-B14F-4D97-AF65-F5344CB8AC3E}">
        <p14:creationId xmlns:p14="http://schemas.microsoft.com/office/powerpoint/2010/main" val="25757804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503" y="0"/>
            <a:ext cx="5838497" cy="6858000"/>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353503" cy="6858000"/>
          </a:xfrm>
          <a:prstGeom prst="rect">
            <a:avLst/>
          </a:prstGeom>
        </p:spPr>
      </p:pic>
    </p:spTree>
    <p:extLst>
      <p:ext uri="{BB962C8B-B14F-4D97-AF65-F5344CB8AC3E}">
        <p14:creationId xmlns:p14="http://schemas.microsoft.com/office/powerpoint/2010/main" val="13692324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98978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70179" cy="6858000"/>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179" y="0"/>
            <a:ext cx="6421821" cy="6858000"/>
          </a:xfrm>
          <a:prstGeom prst="rect">
            <a:avLst/>
          </a:prstGeom>
        </p:spPr>
      </p:pic>
    </p:spTree>
    <p:extLst>
      <p:ext uri="{BB962C8B-B14F-4D97-AF65-F5344CB8AC3E}">
        <p14:creationId xmlns:p14="http://schemas.microsoft.com/office/powerpoint/2010/main" val="37218129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085491" cy="6858000"/>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491" y="0"/>
            <a:ext cx="6106510" cy="6858000"/>
          </a:xfrm>
          <a:prstGeom prst="rect">
            <a:avLst/>
          </a:prstGeom>
        </p:spPr>
      </p:pic>
    </p:spTree>
    <p:extLst>
      <p:ext uri="{BB962C8B-B14F-4D97-AF65-F5344CB8AC3E}">
        <p14:creationId xmlns:p14="http://schemas.microsoft.com/office/powerpoint/2010/main" val="29573708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0"/>
          </a:xfrm>
          <a:prstGeom prst="rect">
            <a:avLst/>
          </a:prstGeom>
        </p:spPr>
      </p:pic>
    </p:spTree>
    <p:extLst>
      <p:ext uri="{BB962C8B-B14F-4D97-AF65-F5344CB8AC3E}">
        <p14:creationId xmlns:p14="http://schemas.microsoft.com/office/powerpoint/2010/main" val="11169096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99665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22033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603936" y="4067502"/>
            <a:ext cx="6618890" cy="2128346"/>
          </a:xfrm>
        </p:spPr>
        <p:txBody>
          <a:bodyPr>
            <a:normAutofit/>
          </a:bodyPr>
          <a:lstStyle/>
          <a:p>
            <a:pPr marL="0" indent="0">
              <a:buNone/>
            </a:pPr>
            <a:endParaRPr lang="el-GR" dirty="0" smtClean="0">
              <a:solidFill>
                <a:schemeClr val="bg1"/>
              </a:solidFill>
            </a:endParaRPr>
          </a:p>
          <a:p>
            <a:pPr marL="0" indent="0" algn="ctr">
              <a:buNone/>
            </a:pPr>
            <a:r>
              <a:rPr lang="el-GR" sz="4000" dirty="0" smtClean="0">
                <a:solidFill>
                  <a:schemeClr val="bg1"/>
                </a:solidFill>
              </a:rPr>
              <a:t>Ευχαριστούμε πολύ!</a:t>
            </a:r>
          </a:p>
          <a:p>
            <a:pPr marL="0" indent="0" algn="ctr">
              <a:buNone/>
            </a:pPr>
            <a:r>
              <a:rPr lang="el-GR" sz="4000" dirty="0" smtClean="0">
                <a:solidFill>
                  <a:schemeClr val="bg1"/>
                </a:solidFill>
              </a:rPr>
              <a:t>ΣΤΕΡΓΙΟΥ ΝΙΚΟΛΑΟΣ</a:t>
            </a:r>
            <a:endParaRPr lang="el-GR" sz="4000" dirty="0">
              <a:solidFill>
                <a:schemeClr val="bg1"/>
              </a:solidFill>
            </a:endParaRPr>
          </a:p>
        </p:txBody>
      </p:sp>
      <p:pic>
        <p:nvPicPr>
          <p:cNvPr id="4" name="Εικόνα 3"/>
          <p:cNvPicPr>
            <a:picLocks noChangeAspect="1"/>
          </p:cNvPicPr>
          <p:nvPr/>
        </p:nvPicPr>
        <p:blipFill>
          <a:blip r:embed="rId2"/>
          <a:stretch>
            <a:fillRect/>
          </a:stretch>
        </p:blipFill>
        <p:spPr>
          <a:xfrm>
            <a:off x="3118587" y="573488"/>
            <a:ext cx="5589589" cy="3162940"/>
          </a:xfrm>
          <a:prstGeom prst="rect">
            <a:avLst/>
          </a:prstGeom>
        </p:spPr>
      </p:pic>
    </p:spTree>
    <p:extLst>
      <p:ext uri="{BB962C8B-B14F-4D97-AF65-F5344CB8AC3E}">
        <p14:creationId xmlns:p14="http://schemas.microsoft.com/office/powerpoint/2010/main" val="23950275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4"/>
          <p:cNvSpPr/>
          <p:nvPr/>
        </p:nvSpPr>
        <p:spPr>
          <a:xfrm>
            <a:off x="2565409" y="819738"/>
            <a:ext cx="6659075" cy="350134"/>
          </a:xfrm>
          <a:prstGeom prst="rect">
            <a:avLst/>
          </a:prstGeom>
          <a:ln w="3175">
            <a:miter lim="400000"/>
          </a:ln>
          <a:extLst>
            <a:ext uri="{C572A759-6A51-4108-AA02-DFA0A04FC94B}">
              <ma14:wrappingTextBoxFlag xmlns="" xmlns:ma14="http://schemas.microsoft.com/office/mac/drawingml/2011/main" val="1"/>
            </a:ext>
          </a:extLst>
        </p:spPr>
        <p:txBody>
          <a:bodyPr wrap="square" lIns="18529" tIns="18529" rIns="18529" bIns="18529" anchor="ctr">
            <a:spAutoFit/>
          </a:bodyPr>
          <a:lstStyle/>
          <a:p>
            <a:pPr defTabSz="774197">
              <a:lnSpc>
                <a:spcPct val="80000"/>
              </a:lnSpc>
              <a:defRPr sz="1800"/>
            </a:pPr>
            <a:r>
              <a:rPr lang="el-GR" sz="2540" dirty="0">
                <a:solidFill>
                  <a:schemeClr val="tx2"/>
                </a:solidFill>
                <a:latin typeface="Gotham Book" charset="0"/>
                <a:ea typeface="Gotham Book" charset="0"/>
                <a:cs typeface="Gotham Book" charset="0"/>
                <a:sym typeface="Proxima Nova Light"/>
              </a:rPr>
              <a:t>Υγεία, Ασφάλεια και Περιβάλλον</a:t>
            </a:r>
            <a:endParaRPr lang="en-US" sz="2540" dirty="0">
              <a:solidFill>
                <a:schemeClr val="tx2"/>
              </a:solidFill>
              <a:latin typeface="Gotham Book" charset="0"/>
              <a:ea typeface="Gotham Book" charset="0"/>
              <a:cs typeface="Gotham Book" charset="0"/>
              <a:sym typeface="Proxima Nova Light"/>
            </a:endParaRPr>
          </a:p>
        </p:txBody>
      </p:sp>
      <p:sp>
        <p:nvSpPr>
          <p:cNvPr id="10" name="Shape 103"/>
          <p:cNvSpPr/>
          <p:nvPr/>
        </p:nvSpPr>
        <p:spPr>
          <a:xfrm>
            <a:off x="2565409" y="1690719"/>
            <a:ext cx="6856167" cy="1898554"/>
          </a:xfrm>
          <a:prstGeom prst="rect">
            <a:avLst/>
          </a:prstGeom>
          <a:ln w="3175">
            <a:miter lim="400000"/>
          </a:ln>
          <a:extLst>
            <a:ext uri="{C572A759-6A51-4108-AA02-DFA0A04FC94B}">
              <ma14:wrappingTextBoxFlag xmlns="" xmlns:ma14="http://schemas.microsoft.com/office/mac/drawingml/2011/main" val="1"/>
            </a:ext>
          </a:extLst>
        </p:spPr>
        <p:txBody>
          <a:bodyPr wrap="square" lIns="30586" tIns="30586" rIns="30586" bIns="30586" anchor="ctr">
            <a:spAutoFit/>
          </a:bodyPr>
          <a:lstStyle/>
          <a:p>
            <a:pPr marL="290324" indent="-290324" defTabSz="774197">
              <a:lnSpc>
                <a:spcPct val="150000"/>
              </a:lnSpc>
              <a:buFont typeface="Wingdings" panose="05000000000000000000" pitchFamily="2" charset="2"/>
              <a:buChar char="§"/>
              <a:defRPr sz="1800"/>
            </a:pPr>
            <a:r>
              <a:rPr lang="el-GR" sz="1693" dirty="0">
                <a:solidFill>
                  <a:schemeClr val="tx2"/>
                </a:solidFill>
                <a:latin typeface="Gotham" charset="0"/>
                <a:ea typeface="Gotham" charset="0"/>
                <a:cs typeface="Gotham" charset="0"/>
                <a:sym typeface="Proxima Nova Light"/>
              </a:rPr>
              <a:t>Δυνατότητα μείωσης του Όζοντος</a:t>
            </a:r>
            <a:r>
              <a:rPr lang="en-US" sz="1693" dirty="0">
                <a:solidFill>
                  <a:schemeClr val="tx2"/>
                </a:solidFill>
                <a:latin typeface="Gotham" charset="0"/>
                <a:ea typeface="Gotham" charset="0"/>
                <a:cs typeface="Gotham" charset="0"/>
                <a:sym typeface="Proxima Nova Light"/>
              </a:rPr>
              <a:t> (ODP):</a:t>
            </a:r>
            <a:r>
              <a:rPr lang="el-GR" sz="1693" dirty="0">
                <a:solidFill>
                  <a:schemeClr val="tx2"/>
                </a:solidFill>
                <a:latin typeface="Gotham" charset="0"/>
                <a:ea typeface="Gotham" charset="0"/>
                <a:cs typeface="Gotham" charset="0"/>
                <a:sym typeface="Proxima Nova Light"/>
              </a:rPr>
              <a:t>                 Μηδενική</a:t>
            </a:r>
            <a:r>
              <a:rPr lang="en-US" sz="1693" dirty="0">
                <a:solidFill>
                  <a:schemeClr val="tx2"/>
                </a:solidFill>
                <a:latin typeface="Gotham" charset="0"/>
                <a:ea typeface="Gotham" charset="0"/>
                <a:cs typeface="Gotham" charset="0"/>
                <a:sym typeface="Proxima Nova Light"/>
              </a:rPr>
              <a:t> </a:t>
            </a:r>
            <a:r>
              <a:rPr lang="en-US" sz="1185" i="1" dirty="0">
                <a:solidFill>
                  <a:schemeClr val="tx2"/>
                </a:solidFill>
                <a:latin typeface="Gotham" charset="0"/>
                <a:ea typeface="Gotham" charset="0"/>
                <a:cs typeface="Gotham" charset="0"/>
                <a:sym typeface="Proxima Nova Light"/>
              </a:rPr>
              <a:t>(EPA-SNAP Listed)</a:t>
            </a:r>
          </a:p>
          <a:p>
            <a:pPr marL="290324" indent="-290324" defTabSz="774197">
              <a:lnSpc>
                <a:spcPct val="150000"/>
              </a:lnSpc>
              <a:buFont typeface="Wingdings" panose="05000000000000000000" pitchFamily="2" charset="2"/>
              <a:buChar char="§"/>
              <a:defRPr sz="1800"/>
            </a:pPr>
            <a:r>
              <a:rPr lang="el-GR" sz="1693" dirty="0">
                <a:solidFill>
                  <a:schemeClr val="tx2"/>
                </a:solidFill>
                <a:latin typeface="Gotham" charset="0"/>
                <a:ea typeface="Gotham" charset="0"/>
                <a:cs typeface="Gotham" charset="0"/>
                <a:sym typeface="Proxima Nova Light"/>
              </a:rPr>
              <a:t>Δυνατότητα Υπερθέρμανσης του Πλανήτη</a:t>
            </a:r>
            <a:r>
              <a:rPr lang="en-US" sz="1693" dirty="0">
                <a:solidFill>
                  <a:schemeClr val="tx2"/>
                </a:solidFill>
                <a:latin typeface="Gotham" charset="0"/>
                <a:ea typeface="Gotham" charset="0"/>
                <a:cs typeface="Gotham" charset="0"/>
                <a:sym typeface="Proxima Nova Light"/>
              </a:rPr>
              <a:t> (GWP):</a:t>
            </a:r>
            <a:r>
              <a:rPr lang="el-GR" sz="1693" dirty="0">
                <a:solidFill>
                  <a:schemeClr val="tx2"/>
                </a:solidFill>
                <a:latin typeface="Gotham" charset="0"/>
                <a:ea typeface="Gotham" charset="0"/>
                <a:cs typeface="Gotham" charset="0"/>
                <a:sym typeface="Proxima Nova Light"/>
              </a:rPr>
              <a:t> Μηδενική</a:t>
            </a:r>
            <a:endParaRPr lang="en-US" sz="1693" dirty="0">
              <a:solidFill>
                <a:schemeClr val="tx2"/>
              </a:solidFill>
              <a:latin typeface="Gotham" charset="0"/>
              <a:ea typeface="Gotham" charset="0"/>
              <a:cs typeface="Gotham" charset="0"/>
              <a:sym typeface="Proxima Nova Light"/>
            </a:endParaRPr>
          </a:p>
          <a:p>
            <a:pPr marL="290324" indent="-290324" defTabSz="774197">
              <a:lnSpc>
                <a:spcPct val="150000"/>
              </a:lnSpc>
              <a:buFont typeface="Wingdings" panose="05000000000000000000" pitchFamily="2" charset="2"/>
              <a:buChar char="§"/>
              <a:defRPr sz="1800"/>
            </a:pPr>
            <a:r>
              <a:rPr lang="el-GR" sz="1693" dirty="0">
                <a:solidFill>
                  <a:schemeClr val="tx2"/>
                </a:solidFill>
                <a:latin typeface="Gotham" charset="0"/>
                <a:ea typeface="Gotham" charset="0"/>
                <a:cs typeface="Gotham" charset="0"/>
                <a:sym typeface="Proxima Nova Light"/>
              </a:rPr>
              <a:t>Ατμοσφαιρική Διάρκεια Ζωής</a:t>
            </a:r>
            <a:r>
              <a:rPr lang="en-US" sz="1693" dirty="0">
                <a:solidFill>
                  <a:schemeClr val="tx2"/>
                </a:solidFill>
                <a:latin typeface="Gotham" charset="0"/>
                <a:ea typeface="Gotham" charset="0"/>
                <a:cs typeface="Gotham" charset="0"/>
                <a:sym typeface="Proxima Nova Light"/>
              </a:rPr>
              <a:t> (ATL):</a:t>
            </a:r>
            <a:r>
              <a:rPr lang="el-GR" sz="1693" dirty="0">
                <a:solidFill>
                  <a:schemeClr val="tx2"/>
                </a:solidFill>
                <a:latin typeface="Gotham" charset="0"/>
                <a:ea typeface="Gotham" charset="0"/>
                <a:cs typeface="Gotham" charset="0"/>
                <a:sym typeface="Proxima Nova Light"/>
              </a:rPr>
              <a:t> 		</a:t>
            </a:r>
            <a:r>
              <a:rPr lang="en-GB" sz="1693" dirty="0">
                <a:solidFill>
                  <a:schemeClr val="tx2"/>
                </a:solidFill>
                <a:latin typeface="Gotham" charset="0"/>
                <a:ea typeface="Gotham" charset="0"/>
                <a:cs typeface="Gotham" charset="0"/>
                <a:sym typeface="Proxima Nova Light"/>
              </a:rPr>
              <a:t> </a:t>
            </a:r>
            <a:r>
              <a:rPr lang="el-GR" sz="1693" dirty="0">
                <a:solidFill>
                  <a:schemeClr val="tx2"/>
                </a:solidFill>
                <a:latin typeface="Gotham" charset="0"/>
                <a:ea typeface="Gotham" charset="0"/>
                <a:cs typeface="Gotham" charset="0"/>
                <a:sym typeface="Proxima Nova Light"/>
              </a:rPr>
              <a:t>Αμελητέα</a:t>
            </a:r>
            <a:endParaRPr lang="en-US" sz="1693" dirty="0">
              <a:solidFill>
                <a:schemeClr val="tx2"/>
              </a:solidFill>
              <a:latin typeface="Gotham" charset="0"/>
              <a:ea typeface="Gotham" charset="0"/>
              <a:cs typeface="Gotham" charset="0"/>
              <a:sym typeface="Proxima Nova Light"/>
            </a:endParaRPr>
          </a:p>
          <a:p>
            <a:pPr marL="290324" indent="-290324" defTabSz="774197">
              <a:lnSpc>
                <a:spcPct val="150000"/>
              </a:lnSpc>
              <a:buFont typeface="Wingdings" panose="05000000000000000000" pitchFamily="2" charset="2"/>
              <a:buChar char="§"/>
              <a:defRPr sz="1800"/>
            </a:pPr>
            <a:r>
              <a:rPr lang="el-GR" sz="1693" dirty="0">
                <a:solidFill>
                  <a:schemeClr val="tx2"/>
                </a:solidFill>
                <a:latin typeface="Gotham" charset="0"/>
                <a:ea typeface="Gotham" charset="0"/>
                <a:cs typeface="Gotham" charset="0"/>
                <a:sym typeface="Proxima Nova Light"/>
              </a:rPr>
              <a:t>Μείωση Οξυγόνου</a:t>
            </a:r>
            <a:r>
              <a:rPr lang="en-US" sz="1693" dirty="0">
                <a:solidFill>
                  <a:schemeClr val="tx2"/>
                </a:solidFill>
                <a:latin typeface="Gotham" charset="0"/>
                <a:ea typeface="Gotham" charset="0"/>
                <a:cs typeface="Gotham" charset="0"/>
                <a:sym typeface="Proxima Nova Light"/>
              </a:rPr>
              <a:t>:			</a:t>
            </a:r>
            <a:r>
              <a:rPr lang="el-GR" sz="1693" dirty="0">
                <a:solidFill>
                  <a:schemeClr val="tx2"/>
                </a:solidFill>
                <a:latin typeface="Gotham" charset="0"/>
                <a:ea typeface="Gotham" charset="0"/>
                <a:cs typeface="Gotham" charset="0"/>
                <a:sym typeface="Proxima Nova Light"/>
              </a:rPr>
              <a:t>	</a:t>
            </a:r>
            <a:r>
              <a:rPr lang="en-GB" sz="1693" dirty="0">
                <a:solidFill>
                  <a:schemeClr val="tx2"/>
                </a:solidFill>
                <a:latin typeface="Gotham" charset="0"/>
                <a:ea typeface="Gotham" charset="0"/>
                <a:cs typeface="Gotham" charset="0"/>
                <a:sym typeface="Proxima Nova Light"/>
              </a:rPr>
              <a:t> </a:t>
            </a:r>
            <a:r>
              <a:rPr lang="el-GR" sz="1693" dirty="0">
                <a:solidFill>
                  <a:schemeClr val="tx2"/>
                </a:solidFill>
                <a:latin typeface="Gotham" charset="0"/>
                <a:ea typeface="Gotham" charset="0"/>
                <a:cs typeface="Gotham" charset="0"/>
                <a:sym typeface="Proxima Nova Light"/>
              </a:rPr>
              <a:t>Μηδενική</a:t>
            </a:r>
            <a:endParaRPr lang="en-US" sz="1693" dirty="0">
              <a:solidFill>
                <a:schemeClr val="tx2"/>
              </a:solidFill>
              <a:latin typeface="Gotham" charset="0"/>
              <a:ea typeface="Gotham" charset="0"/>
              <a:cs typeface="Gotham" charset="0"/>
              <a:sym typeface="Proxima Nova Light"/>
            </a:endParaRPr>
          </a:p>
        </p:txBody>
      </p:sp>
      <p:pic>
        <p:nvPicPr>
          <p:cNvPr id="5" name="Picture 4" descr="C:\Users\loucas\Documents\Page 08 - FPC Compound-CUT.t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65409" y="3831515"/>
            <a:ext cx="3590944" cy="2134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11401514-CBF4-2CB6-79E8-F852A999A2BC}"/>
              </a:ext>
            </a:extLst>
          </p:cNvPr>
          <p:cNvGrpSpPr/>
          <p:nvPr/>
        </p:nvGrpSpPr>
        <p:grpSpPr>
          <a:xfrm>
            <a:off x="0" y="0"/>
            <a:ext cx="1424090" cy="730598"/>
            <a:chOff x="0" y="0"/>
            <a:chExt cx="3848100" cy="2247900"/>
          </a:xfrm>
        </p:grpSpPr>
        <p:sp>
          <p:nvSpPr>
            <p:cNvPr id="3" name="Shape 194">
              <a:extLst>
                <a:ext uri="{FF2B5EF4-FFF2-40B4-BE49-F238E27FC236}">
                  <a16:creationId xmlns:a16="http://schemas.microsoft.com/office/drawing/2014/main" xmlns="" id="{BA3DFCCB-5C78-507D-FB22-B637276B9BD2}"/>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6" name="Shape 7">
              <a:extLst>
                <a:ext uri="{FF2B5EF4-FFF2-40B4-BE49-F238E27FC236}">
                  <a16:creationId xmlns:a16="http://schemas.microsoft.com/office/drawing/2014/main" xmlns="" id="{B6D9C01D-A20A-52FE-5C9F-881AB982FCD9}"/>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195">
              <a:extLst>
                <a:ext uri="{FF2B5EF4-FFF2-40B4-BE49-F238E27FC236}">
                  <a16:creationId xmlns:a16="http://schemas.microsoft.com/office/drawing/2014/main" xmlns="" id="{5F6A5BCA-DA4A-8B8B-D4B8-F3661B6EF3B5}"/>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9">
              <a:extLst>
                <a:ext uri="{FF2B5EF4-FFF2-40B4-BE49-F238E27FC236}">
                  <a16:creationId xmlns:a16="http://schemas.microsoft.com/office/drawing/2014/main" xmlns="" id="{BCF1CA30-38DF-F283-DFD0-EF4284316774}"/>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0">
              <a:extLst>
                <a:ext uri="{FF2B5EF4-FFF2-40B4-BE49-F238E27FC236}">
                  <a16:creationId xmlns:a16="http://schemas.microsoft.com/office/drawing/2014/main" xmlns="" id="{5C300F6A-4ECA-CBF1-F7BD-A875471E2017}"/>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1" name="Shape 11">
              <a:extLst>
                <a:ext uri="{FF2B5EF4-FFF2-40B4-BE49-F238E27FC236}">
                  <a16:creationId xmlns:a16="http://schemas.microsoft.com/office/drawing/2014/main" xmlns="" id="{5F6F3254-3A90-3EBA-7B54-057AE5BF9705}"/>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2" name="Shape 12">
              <a:extLst>
                <a:ext uri="{FF2B5EF4-FFF2-40B4-BE49-F238E27FC236}">
                  <a16:creationId xmlns:a16="http://schemas.microsoft.com/office/drawing/2014/main" xmlns="" id="{3A5055A9-2D09-9167-1515-4146865644B4}"/>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3" name="Shape 13">
              <a:extLst>
                <a:ext uri="{FF2B5EF4-FFF2-40B4-BE49-F238E27FC236}">
                  <a16:creationId xmlns:a16="http://schemas.microsoft.com/office/drawing/2014/main" xmlns="" id="{8D4316CD-BD10-4917-7FD5-4E3D482D1B01}"/>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4" name="Shape 14">
              <a:extLst>
                <a:ext uri="{FF2B5EF4-FFF2-40B4-BE49-F238E27FC236}">
                  <a16:creationId xmlns:a16="http://schemas.microsoft.com/office/drawing/2014/main" xmlns="" id="{6B365717-A4C2-FAC5-F2F4-50C077DFF3F1}"/>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96">
              <a:extLst>
                <a:ext uri="{FF2B5EF4-FFF2-40B4-BE49-F238E27FC236}">
                  <a16:creationId xmlns:a16="http://schemas.microsoft.com/office/drawing/2014/main" xmlns="" id="{432B87F4-A710-DB19-1898-965532B14897}"/>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6">
              <a:extLst>
                <a:ext uri="{FF2B5EF4-FFF2-40B4-BE49-F238E27FC236}">
                  <a16:creationId xmlns:a16="http://schemas.microsoft.com/office/drawing/2014/main" xmlns="" id="{A0F53833-4870-785F-F5B3-1DC485DF0F9D}"/>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7">
              <a:extLst>
                <a:ext uri="{FF2B5EF4-FFF2-40B4-BE49-F238E27FC236}">
                  <a16:creationId xmlns:a16="http://schemas.microsoft.com/office/drawing/2014/main" xmlns="" id="{879CE621-708E-C3C9-DA1B-D62E991F2597}"/>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8" name="Shape 18">
              <a:extLst>
                <a:ext uri="{FF2B5EF4-FFF2-40B4-BE49-F238E27FC236}">
                  <a16:creationId xmlns:a16="http://schemas.microsoft.com/office/drawing/2014/main" xmlns="" id="{000716F9-A5C4-B979-60B5-22F1FFB96F19}"/>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197">
              <a:extLst>
                <a:ext uri="{FF2B5EF4-FFF2-40B4-BE49-F238E27FC236}">
                  <a16:creationId xmlns:a16="http://schemas.microsoft.com/office/drawing/2014/main" xmlns="" id="{517762BA-2935-2B51-8E04-66A9CB637528}"/>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0">
              <a:extLst>
                <a:ext uri="{FF2B5EF4-FFF2-40B4-BE49-F238E27FC236}">
                  <a16:creationId xmlns:a16="http://schemas.microsoft.com/office/drawing/2014/main" xmlns="" id="{693C0959-0956-D030-0C6B-524D67B00171}"/>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21">
              <a:extLst>
                <a:ext uri="{FF2B5EF4-FFF2-40B4-BE49-F238E27FC236}">
                  <a16:creationId xmlns:a16="http://schemas.microsoft.com/office/drawing/2014/main" xmlns="" id="{24DD5F2A-4AE1-0439-46FC-5B36B2FD075B}"/>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198">
              <a:extLst>
                <a:ext uri="{FF2B5EF4-FFF2-40B4-BE49-F238E27FC236}">
                  <a16:creationId xmlns:a16="http://schemas.microsoft.com/office/drawing/2014/main" xmlns="" id="{A8D869AC-A543-33BB-4936-B8404D2DF1EB}"/>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3">
              <a:extLst>
                <a:ext uri="{FF2B5EF4-FFF2-40B4-BE49-F238E27FC236}">
                  <a16:creationId xmlns:a16="http://schemas.microsoft.com/office/drawing/2014/main" xmlns="" id="{A56FC359-7EAA-76CF-B9A7-43A8896C0DA3}"/>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4">
              <a:extLst>
                <a:ext uri="{FF2B5EF4-FFF2-40B4-BE49-F238E27FC236}">
                  <a16:creationId xmlns:a16="http://schemas.microsoft.com/office/drawing/2014/main" xmlns="" id="{E2052753-84F1-29B7-E132-190077B19209}"/>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5">
              <a:extLst>
                <a:ext uri="{FF2B5EF4-FFF2-40B4-BE49-F238E27FC236}">
                  <a16:creationId xmlns:a16="http://schemas.microsoft.com/office/drawing/2014/main" xmlns="" id="{E7275421-9FC4-0253-4048-7868655A08C6}"/>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6">
              <a:extLst>
                <a:ext uri="{FF2B5EF4-FFF2-40B4-BE49-F238E27FC236}">
                  <a16:creationId xmlns:a16="http://schemas.microsoft.com/office/drawing/2014/main" xmlns="" id="{74ACFE8F-A8D3-52F7-430A-9D2413AFD73A}"/>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7">
              <a:extLst>
                <a:ext uri="{FF2B5EF4-FFF2-40B4-BE49-F238E27FC236}">
                  <a16:creationId xmlns:a16="http://schemas.microsoft.com/office/drawing/2014/main" xmlns="" id="{7AEF673D-E00B-A2F4-F086-8A50F8879D9D}"/>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8">
              <a:extLst>
                <a:ext uri="{FF2B5EF4-FFF2-40B4-BE49-F238E27FC236}">
                  <a16:creationId xmlns:a16="http://schemas.microsoft.com/office/drawing/2014/main" xmlns="" id="{C0D50A19-C0BE-DB84-5B57-52EA72807A45}"/>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29">
              <a:extLst>
                <a:ext uri="{FF2B5EF4-FFF2-40B4-BE49-F238E27FC236}">
                  <a16:creationId xmlns:a16="http://schemas.microsoft.com/office/drawing/2014/main" xmlns="" id="{18CB3BED-E3FE-E3DB-BE36-FCD21F89E9EB}"/>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0">
              <a:extLst>
                <a:ext uri="{FF2B5EF4-FFF2-40B4-BE49-F238E27FC236}">
                  <a16:creationId xmlns:a16="http://schemas.microsoft.com/office/drawing/2014/main" xmlns="" id="{A5D31A1D-C28F-3AF0-3C87-019F68DF509D}"/>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31">
              <a:extLst>
                <a:ext uri="{FF2B5EF4-FFF2-40B4-BE49-F238E27FC236}">
                  <a16:creationId xmlns:a16="http://schemas.microsoft.com/office/drawing/2014/main" xmlns="" id="{0F69EEC6-C78C-D984-0327-DDC9D20EB511}"/>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2" name="Shape 199">
              <a:extLst>
                <a:ext uri="{FF2B5EF4-FFF2-40B4-BE49-F238E27FC236}">
                  <a16:creationId xmlns:a16="http://schemas.microsoft.com/office/drawing/2014/main" xmlns="" id="{86EFB05D-7EB8-5A1F-B43C-D2B22E08B71A}"/>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33" name="Shape 33">
              <a:extLst>
                <a:ext uri="{FF2B5EF4-FFF2-40B4-BE49-F238E27FC236}">
                  <a16:creationId xmlns:a16="http://schemas.microsoft.com/office/drawing/2014/main" xmlns="" id="{7B5FCC08-4FBA-403E-F419-65C2DA58ECFF}"/>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4" name="Shape 34">
              <a:extLst>
                <a:ext uri="{FF2B5EF4-FFF2-40B4-BE49-F238E27FC236}">
                  <a16:creationId xmlns:a16="http://schemas.microsoft.com/office/drawing/2014/main" xmlns="" id="{46011B8F-4CB5-4BE7-758C-FE4535501C5B}"/>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5" name="Shape 200">
              <a:extLst>
                <a:ext uri="{FF2B5EF4-FFF2-40B4-BE49-F238E27FC236}">
                  <a16:creationId xmlns:a16="http://schemas.microsoft.com/office/drawing/2014/main" xmlns="" id="{DDEB19C7-4456-C063-9591-71128454AFD7}"/>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6" name="Shape 36">
              <a:extLst>
                <a:ext uri="{FF2B5EF4-FFF2-40B4-BE49-F238E27FC236}">
                  <a16:creationId xmlns:a16="http://schemas.microsoft.com/office/drawing/2014/main" xmlns="" id="{AA824433-A826-48A7-8694-F75C424A0F8C}"/>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7" name="Shape 37">
              <a:extLst>
                <a:ext uri="{FF2B5EF4-FFF2-40B4-BE49-F238E27FC236}">
                  <a16:creationId xmlns:a16="http://schemas.microsoft.com/office/drawing/2014/main" xmlns="" id="{B8F4902A-E116-D255-3B1D-3C21F9726B9F}"/>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8" name="Shape 38">
              <a:extLst>
                <a:ext uri="{FF2B5EF4-FFF2-40B4-BE49-F238E27FC236}">
                  <a16:creationId xmlns:a16="http://schemas.microsoft.com/office/drawing/2014/main" xmlns="" id="{1B3BE8D6-9EE2-6928-53B2-0134F2969897}"/>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39" name="Shape 39">
              <a:extLst>
                <a:ext uri="{FF2B5EF4-FFF2-40B4-BE49-F238E27FC236}">
                  <a16:creationId xmlns:a16="http://schemas.microsoft.com/office/drawing/2014/main" xmlns="" id="{BFAF4ED2-1815-066C-4E50-9948F3A06185}"/>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0" name="Shape 40">
              <a:extLst>
                <a:ext uri="{FF2B5EF4-FFF2-40B4-BE49-F238E27FC236}">
                  <a16:creationId xmlns:a16="http://schemas.microsoft.com/office/drawing/2014/main" xmlns="" id="{EB311051-6D9F-FC03-06EE-4DF3A6484A49}"/>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1" name="Shape 41">
              <a:extLst>
                <a:ext uri="{FF2B5EF4-FFF2-40B4-BE49-F238E27FC236}">
                  <a16:creationId xmlns:a16="http://schemas.microsoft.com/office/drawing/2014/main" xmlns="" id="{B824DB8D-3C8B-C54F-7ED9-2F930B6EA711}"/>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2" name="Shape 42">
              <a:extLst>
                <a:ext uri="{FF2B5EF4-FFF2-40B4-BE49-F238E27FC236}">
                  <a16:creationId xmlns:a16="http://schemas.microsoft.com/office/drawing/2014/main" xmlns="" id="{A7B41CE2-CA40-A3A8-B61E-ED0B6F80F564}"/>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3" name="Shape 43">
              <a:extLst>
                <a:ext uri="{FF2B5EF4-FFF2-40B4-BE49-F238E27FC236}">
                  <a16:creationId xmlns:a16="http://schemas.microsoft.com/office/drawing/2014/main" xmlns="" id="{603E0137-41B0-3EC3-F874-2FBBB129DCA8}"/>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4" name="Shape 44">
              <a:extLst>
                <a:ext uri="{FF2B5EF4-FFF2-40B4-BE49-F238E27FC236}">
                  <a16:creationId xmlns:a16="http://schemas.microsoft.com/office/drawing/2014/main" xmlns="" id="{FCD28144-A4F1-262A-45C8-E309FF40A553}"/>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45" name="Shape 45">
              <a:extLst>
                <a:ext uri="{FF2B5EF4-FFF2-40B4-BE49-F238E27FC236}">
                  <a16:creationId xmlns:a16="http://schemas.microsoft.com/office/drawing/2014/main" xmlns="" id="{CFF885D3-9603-5766-9A7E-350354E0BEB9}"/>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2564788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9" name="Shape 229"/>
          <p:cNvSpPr/>
          <p:nvPr/>
        </p:nvSpPr>
        <p:spPr>
          <a:xfrm>
            <a:off x="2941275" y="813821"/>
            <a:ext cx="7756956" cy="363754"/>
          </a:xfrm>
          <a:prstGeom prst="rect">
            <a:avLst/>
          </a:prstGeom>
          <a:ln w="3175">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defTabSz="642915">
              <a:lnSpc>
                <a:spcPct val="80000"/>
              </a:lnSpc>
              <a:defRPr sz="1800"/>
            </a:pPr>
            <a:r>
              <a:rPr lang="el-GR" sz="2538" dirty="0">
                <a:solidFill>
                  <a:srgbClr val="53585F"/>
                </a:solidFill>
                <a:latin typeface="Proxima Nova Light"/>
                <a:ea typeface="Proxima Nova Light"/>
                <a:cs typeface="Proxima Nova Light"/>
                <a:sym typeface="Proxima Nova Light"/>
              </a:rPr>
              <a:t>Γεννήτρια Συμπυκνωμένου Αεροζόλ</a:t>
            </a:r>
            <a:endParaRPr sz="2538" dirty="0">
              <a:solidFill>
                <a:srgbClr val="53585F"/>
              </a:solidFill>
              <a:latin typeface="Proxima Nova Semibold"/>
              <a:ea typeface="Proxima Nova Semibold"/>
              <a:cs typeface="Proxima Nova Semibold"/>
              <a:sym typeface="Proxima Nova Semibold"/>
            </a:endParaRPr>
          </a:p>
        </p:txBody>
      </p:sp>
      <p:pic>
        <p:nvPicPr>
          <p:cNvPr id="18" name="Picture 17" descr="logo.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0933" y="6265590"/>
            <a:ext cx="1206776" cy="290789"/>
          </a:xfrm>
          <a:prstGeom prst="rect">
            <a:avLst/>
          </a:prstGeom>
        </p:spPr>
      </p:pic>
      <p:grpSp>
        <p:nvGrpSpPr>
          <p:cNvPr id="2" name="Group 1">
            <a:extLst>
              <a:ext uri="{FF2B5EF4-FFF2-40B4-BE49-F238E27FC236}">
                <a16:creationId xmlns:a16="http://schemas.microsoft.com/office/drawing/2014/main" xmlns="" id="{D66DD3F9-27A5-4FD9-812B-24D1F78F8307}"/>
              </a:ext>
            </a:extLst>
          </p:cNvPr>
          <p:cNvGrpSpPr/>
          <p:nvPr/>
        </p:nvGrpSpPr>
        <p:grpSpPr>
          <a:xfrm>
            <a:off x="2374947" y="1329341"/>
            <a:ext cx="7996641" cy="4894584"/>
            <a:chOff x="624782" y="1327303"/>
            <a:chExt cx="9275979" cy="5487206"/>
          </a:xfrm>
        </p:grpSpPr>
        <p:pic>
          <p:nvPicPr>
            <p:cNvPr id="42" name="Picture 41" descr="J:\FirePro Systems Ltd\LOUCAS DRAWINGS\_Loucas Presentations\16_FP Technical Training 3D_V3_EU\Page 06 - 00 AG 3D model-CUT-TRAN.tif">
              <a:extLst>
                <a:ext uri="{FF2B5EF4-FFF2-40B4-BE49-F238E27FC236}">
                  <a16:creationId xmlns:a16="http://schemas.microsoft.com/office/drawing/2014/main" xmlns="" id="{48854C79-4784-438D-8B41-D987A514A62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24270" y="1327303"/>
              <a:ext cx="2089891" cy="4846226"/>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2" descr="J:\FirePro Systems Ltd\LOUCAS DRAWINGS\_Loucas Presentations\16_FP Technical Training 3D_V3_EU\Page 06 - 00 AG 3D model-aerosol-TRAN.tif">
              <a:extLst>
                <a:ext uri="{FF2B5EF4-FFF2-40B4-BE49-F238E27FC236}">
                  <a16:creationId xmlns:a16="http://schemas.microsoft.com/office/drawing/2014/main" xmlns="" id="{920ABB34-D29E-4712-A955-E7FCE798CE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12314" y="5741276"/>
              <a:ext cx="1495372" cy="1073233"/>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new_label.png">
              <a:extLst>
                <a:ext uri="{FF2B5EF4-FFF2-40B4-BE49-F238E27FC236}">
                  <a16:creationId xmlns:a16="http://schemas.microsoft.com/office/drawing/2014/main" xmlns="" id="{540B2EEC-4294-433F-A024-346475BD542C}"/>
                </a:ext>
              </a:extLst>
            </p:cNvPr>
            <p:cNvPicPr/>
            <p:nvPr/>
          </p:nvPicPr>
          <p:blipFill>
            <a:blip r:embed="rId5"/>
            <a:stretch>
              <a:fillRect/>
            </a:stretch>
          </p:blipFill>
          <p:spPr>
            <a:xfrm>
              <a:off x="624782" y="1345698"/>
              <a:ext cx="2487532" cy="5028409"/>
            </a:xfrm>
            <a:prstGeom prst="rect">
              <a:avLst/>
            </a:prstGeom>
            <a:ln w="3175">
              <a:miter lim="400000"/>
            </a:ln>
            <a:effectLst/>
          </p:spPr>
        </p:pic>
        <p:sp>
          <p:nvSpPr>
            <p:cNvPr id="45" name="Shape 950">
              <a:extLst>
                <a:ext uri="{FF2B5EF4-FFF2-40B4-BE49-F238E27FC236}">
                  <a16:creationId xmlns:a16="http://schemas.microsoft.com/office/drawing/2014/main" xmlns="" id="{806D4410-2D2A-432E-8AEE-64A7AF0A9345}"/>
                </a:ext>
              </a:extLst>
            </p:cNvPr>
            <p:cNvSpPr/>
            <p:nvPr/>
          </p:nvSpPr>
          <p:spPr>
            <a:xfrm>
              <a:off x="6005786" y="2287344"/>
              <a:ext cx="3297368" cy="237178"/>
            </a:xfrm>
            <a:prstGeom prst="rect">
              <a:avLst/>
            </a:prstGeom>
            <a:ln w="3175">
              <a:miter lim="400000"/>
            </a:ln>
            <a:extLst>
              <a:ext uri="{C572A759-6A51-4108-AA02-DFA0A04FC94B}">
                <ma14:wrappingTextBoxFlag xmlns="" xmlns:ma14="http://schemas.microsoft.com/office/mac/drawingml/2011/main" val="1"/>
              </a:ext>
            </a:extLst>
          </p:spPr>
          <p:txBody>
            <a:bodyPr wrap="square" lIns="29765" tIns="29765" rIns="29765" bIns="29765" anchor="ctr">
              <a:spAutoFit/>
            </a:bodyPr>
            <a:lstStyle>
              <a:lvl1pPr>
                <a:defRPr sz="2000">
                  <a:solidFill>
                    <a:srgbClr val="53585F"/>
                  </a:solidFill>
                  <a:latin typeface="Proxima Nova"/>
                  <a:ea typeface="Proxima Nova"/>
                  <a:cs typeface="Proxima Nova"/>
                  <a:sym typeface="Proxima Nova"/>
                </a:defRPr>
              </a:lvl1pPr>
            </a:lstStyle>
            <a:p>
              <a:pPr lvl="0" algn="l">
                <a:defRPr sz="1800">
                  <a:solidFill>
                    <a:srgbClr val="000000"/>
                  </a:solidFill>
                </a:defRPr>
              </a:pPr>
              <a:r>
                <a:rPr lang="el-GR" sz="984" b="1" dirty="0">
                  <a:solidFill>
                    <a:srgbClr val="5F5F5F"/>
                  </a:solidFill>
                  <a:latin typeface="Gotham Book" charset="0"/>
                  <a:ea typeface="Gotham Book" charset="0"/>
                  <a:cs typeface="Gotham Book" charset="0"/>
                </a:rPr>
                <a:t>Ηλεκτρική Ενεργοποίηση</a:t>
              </a:r>
              <a:endParaRPr sz="984" b="1" dirty="0">
                <a:solidFill>
                  <a:srgbClr val="5F5F5F"/>
                </a:solidFill>
                <a:latin typeface="Gotham Book" charset="0"/>
                <a:ea typeface="Gotham Book" charset="0"/>
                <a:cs typeface="Gotham Book" charset="0"/>
              </a:endParaRPr>
            </a:p>
          </p:txBody>
        </p:sp>
        <p:cxnSp>
          <p:nvCxnSpPr>
            <p:cNvPr id="46" name="Straight Arrow Connector 45">
              <a:extLst>
                <a:ext uri="{FF2B5EF4-FFF2-40B4-BE49-F238E27FC236}">
                  <a16:creationId xmlns:a16="http://schemas.microsoft.com/office/drawing/2014/main" xmlns="" id="{2DDAEAB2-093E-4B64-9F37-857BA073C981}"/>
                </a:ext>
              </a:extLst>
            </p:cNvPr>
            <p:cNvCxnSpPr/>
            <p:nvPr/>
          </p:nvCxnSpPr>
          <p:spPr>
            <a:xfrm flipH="1">
              <a:off x="3961365" y="2393950"/>
              <a:ext cx="1760355" cy="1198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7" name="Shape 950">
              <a:extLst>
                <a:ext uri="{FF2B5EF4-FFF2-40B4-BE49-F238E27FC236}">
                  <a16:creationId xmlns:a16="http://schemas.microsoft.com/office/drawing/2014/main" xmlns="" id="{E6B857E1-993A-4873-B76E-9104FB6FD60C}"/>
                </a:ext>
              </a:extLst>
            </p:cNvPr>
            <p:cNvSpPr/>
            <p:nvPr/>
          </p:nvSpPr>
          <p:spPr>
            <a:xfrm>
              <a:off x="5986736" y="2601669"/>
              <a:ext cx="3297368" cy="237178"/>
            </a:xfrm>
            <a:prstGeom prst="rect">
              <a:avLst/>
            </a:prstGeom>
            <a:ln w="3175">
              <a:miter lim="400000"/>
            </a:ln>
            <a:extLst>
              <a:ext uri="{C572A759-6A51-4108-AA02-DFA0A04FC94B}">
                <ma14:wrappingTextBoxFlag xmlns="" xmlns:ma14="http://schemas.microsoft.com/office/mac/drawingml/2011/main" val="1"/>
              </a:ext>
            </a:extLst>
          </p:spPr>
          <p:txBody>
            <a:bodyPr wrap="square" lIns="29765" tIns="29765" rIns="29765" bIns="29765" anchor="ctr">
              <a:spAutoFit/>
            </a:bodyPr>
            <a:lstStyle>
              <a:lvl1pPr>
                <a:defRPr sz="2000">
                  <a:solidFill>
                    <a:srgbClr val="53585F"/>
                  </a:solidFill>
                  <a:latin typeface="Proxima Nova"/>
                  <a:ea typeface="Proxima Nova"/>
                  <a:cs typeface="Proxima Nova"/>
                  <a:sym typeface="Proxima Nova"/>
                </a:defRPr>
              </a:lvl1pPr>
            </a:lstStyle>
            <a:p>
              <a:pPr lvl="0" algn="l">
                <a:defRPr sz="1800">
                  <a:solidFill>
                    <a:srgbClr val="000000"/>
                  </a:solidFill>
                </a:defRPr>
              </a:pPr>
              <a:r>
                <a:rPr lang="el-GR" sz="984" b="1" dirty="0">
                  <a:solidFill>
                    <a:srgbClr val="5F5F5F"/>
                  </a:solidFill>
                  <a:latin typeface="Gotham Book" charset="0"/>
                  <a:ea typeface="Gotham Book" charset="0"/>
                  <a:cs typeface="Gotham Book" charset="0"/>
                </a:rPr>
                <a:t>Θερμική Ενεργοποίηση</a:t>
              </a:r>
              <a:endParaRPr sz="984" b="1" dirty="0">
                <a:solidFill>
                  <a:srgbClr val="5F5F5F"/>
                </a:solidFill>
                <a:latin typeface="Gotham Book" charset="0"/>
                <a:ea typeface="Gotham Book" charset="0"/>
                <a:cs typeface="Gotham Book" charset="0"/>
              </a:endParaRPr>
            </a:p>
          </p:txBody>
        </p:sp>
        <p:cxnSp>
          <p:nvCxnSpPr>
            <p:cNvPr id="48" name="Straight Arrow Connector 47">
              <a:extLst>
                <a:ext uri="{FF2B5EF4-FFF2-40B4-BE49-F238E27FC236}">
                  <a16:creationId xmlns:a16="http://schemas.microsoft.com/office/drawing/2014/main" xmlns="" id="{5839EA4A-B491-41EB-9E01-ACBAC4349DBE}"/>
                </a:ext>
              </a:extLst>
            </p:cNvPr>
            <p:cNvCxnSpPr/>
            <p:nvPr/>
          </p:nvCxnSpPr>
          <p:spPr>
            <a:xfrm flipH="1">
              <a:off x="4184889" y="2719582"/>
              <a:ext cx="1536831" cy="6387"/>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35AF2188-0898-4E6E-A1E4-640891E3EDC2}"/>
                </a:ext>
              </a:extLst>
            </p:cNvPr>
            <p:cNvCxnSpPr/>
            <p:nvPr/>
          </p:nvCxnSpPr>
          <p:spPr>
            <a:xfrm flipH="1">
              <a:off x="4585646" y="3683984"/>
              <a:ext cx="1170825"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0" name="Shape 950">
              <a:extLst>
                <a:ext uri="{FF2B5EF4-FFF2-40B4-BE49-F238E27FC236}">
                  <a16:creationId xmlns:a16="http://schemas.microsoft.com/office/drawing/2014/main" xmlns="" id="{30D6300A-F78A-402D-B283-5A8F7B65F1D8}"/>
                </a:ext>
              </a:extLst>
            </p:cNvPr>
            <p:cNvSpPr/>
            <p:nvPr/>
          </p:nvSpPr>
          <p:spPr>
            <a:xfrm>
              <a:off x="5996262" y="2825507"/>
              <a:ext cx="3297368" cy="237178"/>
            </a:xfrm>
            <a:prstGeom prst="rect">
              <a:avLst/>
            </a:prstGeom>
            <a:ln w="3175">
              <a:miter lim="400000"/>
            </a:ln>
            <a:extLst>
              <a:ext uri="{C572A759-6A51-4108-AA02-DFA0A04FC94B}">
                <ma14:wrappingTextBoxFlag xmlns="" xmlns:ma14="http://schemas.microsoft.com/office/mac/drawingml/2011/main" val="1"/>
              </a:ext>
            </a:extLst>
          </p:spPr>
          <p:txBody>
            <a:bodyPr wrap="square" lIns="29765" tIns="29765" rIns="29765" bIns="29765" anchor="ctr">
              <a:spAutoFit/>
            </a:bodyPr>
            <a:lstStyle>
              <a:lvl1pPr>
                <a:defRPr sz="2000">
                  <a:solidFill>
                    <a:srgbClr val="53585F"/>
                  </a:solidFill>
                  <a:latin typeface="Proxima Nova"/>
                  <a:ea typeface="Proxima Nova"/>
                  <a:cs typeface="Proxima Nova"/>
                  <a:sym typeface="Proxima Nova"/>
                </a:defRPr>
              </a:lvl1pPr>
            </a:lstStyle>
            <a:p>
              <a:pPr lvl="0" algn="l">
                <a:defRPr sz="1800">
                  <a:solidFill>
                    <a:srgbClr val="000000"/>
                  </a:solidFill>
                </a:defRPr>
              </a:pPr>
              <a:r>
                <a:rPr lang="el-GR" sz="984" b="1" dirty="0">
                  <a:solidFill>
                    <a:srgbClr val="5F5F5F"/>
                  </a:solidFill>
                  <a:latin typeface="Gotham Book" charset="0"/>
                  <a:ea typeface="Gotham Book" charset="0"/>
                  <a:cs typeface="Gotham Book" charset="0"/>
                </a:rPr>
                <a:t>Ηλεκτρικός Ενεργοποιητής</a:t>
              </a:r>
              <a:endParaRPr sz="984" b="1" dirty="0">
                <a:solidFill>
                  <a:srgbClr val="5F5F5F"/>
                </a:solidFill>
                <a:latin typeface="Gotham Book" charset="0"/>
                <a:ea typeface="Gotham Book" charset="0"/>
                <a:cs typeface="Gotham Book" charset="0"/>
              </a:endParaRPr>
            </a:p>
          </p:txBody>
        </p:sp>
        <p:cxnSp>
          <p:nvCxnSpPr>
            <p:cNvPr id="51" name="Straight Arrow Connector 50">
              <a:extLst>
                <a:ext uri="{FF2B5EF4-FFF2-40B4-BE49-F238E27FC236}">
                  <a16:creationId xmlns:a16="http://schemas.microsoft.com/office/drawing/2014/main" xmlns="" id="{5DFBF3E0-DF8A-451D-9307-3654415F93A7}"/>
                </a:ext>
              </a:extLst>
            </p:cNvPr>
            <p:cNvCxnSpPr/>
            <p:nvPr/>
          </p:nvCxnSpPr>
          <p:spPr>
            <a:xfrm flipH="1">
              <a:off x="4150142" y="4814942"/>
              <a:ext cx="1606327"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2" name="Shape 950">
              <a:extLst>
                <a:ext uri="{FF2B5EF4-FFF2-40B4-BE49-F238E27FC236}">
                  <a16:creationId xmlns:a16="http://schemas.microsoft.com/office/drawing/2014/main" xmlns="" id="{C078FCCF-90AE-4A94-8136-3B62C4B5032C}"/>
                </a:ext>
              </a:extLst>
            </p:cNvPr>
            <p:cNvSpPr/>
            <p:nvPr/>
          </p:nvSpPr>
          <p:spPr>
            <a:xfrm>
              <a:off x="5996262" y="3215243"/>
              <a:ext cx="3904499" cy="237178"/>
            </a:xfrm>
            <a:prstGeom prst="rect">
              <a:avLst/>
            </a:prstGeom>
            <a:ln w="3175">
              <a:miter lim="400000"/>
            </a:ln>
            <a:extLst>
              <a:ext uri="{C572A759-6A51-4108-AA02-DFA0A04FC94B}">
                <ma14:wrappingTextBoxFlag xmlns="" xmlns:ma14="http://schemas.microsoft.com/office/mac/drawingml/2011/main" val="1"/>
              </a:ext>
            </a:extLst>
          </p:spPr>
          <p:txBody>
            <a:bodyPr wrap="square" lIns="29765" tIns="29765" rIns="29765" bIns="29765" anchor="ctr">
              <a:spAutoFit/>
            </a:bodyPr>
            <a:lstStyle>
              <a:lvl1pPr>
                <a:defRPr sz="2000">
                  <a:solidFill>
                    <a:srgbClr val="53585F"/>
                  </a:solidFill>
                  <a:latin typeface="Proxima Nova"/>
                  <a:ea typeface="Proxima Nova"/>
                  <a:cs typeface="Proxima Nova"/>
                  <a:sym typeface="Proxima Nova"/>
                </a:defRPr>
              </a:lvl1pPr>
            </a:lstStyle>
            <a:p>
              <a:pPr lvl="0" algn="l">
                <a:defRPr sz="1800">
                  <a:solidFill>
                    <a:srgbClr val="000000"/>
                  </a:solidFill>
                </a:defRPr>
              </a:pPr>
              <a:r>
                <a:rPr lang="el-GR" sz="984" b="1" dirty="0">
                  <a:solidFill>
                    <a:srgbClr val="5F5F5F"/>
                  </a:solidFill>
                  <a:latin typeface="Gotham Book" charset="0"/>
                  <a:ea typeface="Gotham Book" charset="0"/>
                  <a:cs typeface="Gotham Book" charset="0"/>
                </a:rPr>
                <a:t>Στέρεα Χημική Ένωση Σχηματισμού Αεροζόλ</a:t>
              </a:r>
              <a:endParaRPr sz="984" b="1" dirty="0">
                <a:solidFill>
                  <a:srgbClr val="5F5F5F"/>
                </a:solidFill>
                <a:latin typeface="Gotham Book" charset="0"/>
                <a:ea typeface="Gotham Book" charset="0"/>
                <a:cs typeface="Gotham Book" charset="0"/>
              </a:endParaRPr>
            </a:p>
          </p:txBody>
        </p:sp>
        <p:sp>
          <p:nvSpPr>
            <p:cNvPr id="53" name="Shape 950">
              <a:extLst>
                <a:ext uri="{FF2B5EF4-FFF2-40B4-BE49-F238E27FC236}">
                  <a16:creationId xmlns:a16="http://schemas.microsoft.com/office/drawing/2014/main" xmlns="" id="{94D4CD7E-2979-418A-AEC8-0BDE0B078A71}"/>
                </a:ext>
              </a:extLst>
            </p:cNvPr>
            <p:cNvSpPr/>
            <p:nvPr/>
          </p:nvSpPr>
          <p:spPr>
            <a:xfrm>
              <a:off x="6005786" y="3542971"/>
              <a:ext cx="3297368" cy="237178"/>
            </a:xfrm>
            <a:prstGeom prst="rect">
              <a:avLst/>
            </a:prstGeom>
            <a:ln w="3175">
              <a:miter lim="400000"/>
            </a:ln>
            <a:extLst>
              <a:ext uri="{C572A759-6A51-4108-AA02-DFA0A04FC94B}">
                <ma14:wrappingTextBoxFlag xmlns="" xmlns:ma14="http://schemas.microsoft.com/office/mac/drawingml/2011/main" val="1"/>
              </a:ext>
            </a:extLst>
          </p:spPr>
          <p:txBody>
            <a:bodyPr wrap="square" lIns="29765" tIns="29765" rIns="29765" bIns="29765" anchor="ctr">
              <a:spAutoFit/>
            </a:bodyPr>
            <a:lstStyle>
              <a:lvl1pPr>
                <a:defRPr sz="2000">
                  <a:solidFill>
                    <a:srgbClr val="53585F"/>
                  </a:solidFill>
                  <a:latin typeface="Proxima Nova"/>
                  <a:ea typeface="Proxima Nova"/>
                  <a:cs typeface="Proxima Nova"/>
                  <a:sym typeface="Proxima Nova"/>
                </a:defRPr>
              </a:lvl1pPr>
            </a:lstStyle>
            <a:p>
              <a:pPr lvl="0" algn="l">
                <a:defRPr sz="1800">
                  <a:solidFill>
                    <a:srgbClr val="000000"/>
                  </a:solidFill>
                </a:defRPr>
              </a:pPr>
              <a:r>
                <a:rPr lang="el-GR" sz="984" b="1" dirty="0">
                  <a:solidFill>
                    <a:srgbClr val="5F5F5F"/>
                  </a:solidFill>
                  <a:latin typeface="Gotham Book" charset="0"/>
                  <a:ea typeface="Gotham Book" charset="0"/>
                  <a:cs typeface="Gotham Book" charset="0"/>
                </a:rPr>
                <a:t>Ανοξείδωτο Μεταλλικό Περίβλημα</a:t>
              </a:r>
              <a:endParaRPr sz="984" b="1" dirty="0">
                <a:solidFill>
                  <a:srgbClr val="5F5F5F"/>
                </a:solidFill>
                <a:latin typeface="Gotham Book" charset="0"/>
                <a:ea typeface="Gotham Book" charset="0"/>
                <a:cs typeface="Gotham Book" charset="0"/>
              </a:endParaRPr>
            </a:p>
          </p:txBody>
        </p:sp>
        <p:sp>
          <p:nvSpPr>
            <p:cNvPr id="54" name="Shape 950">
              <a:extLst>
                <a:ext uri="{FF2B5EF4-FFF2-40B4-BE49-F238E27FC236}">
                  <a16:creationId xmlns:a16="http://schemas.microsoft.com/office/drawing/2014/main" xmlns="" id="{2574AC32-2887-473C-A4E9-5C0F5570322A}"/>
                </a:ext>
              </a:extLst>
            </p:cNvPr>
            <p:cNvSpPr/>
            <p:nvPr/>
          </p:nvSpPr>
          <p:spPr>
            <a:xfrm>
              <a:off x="6005786" y="4660184"/>
              <a:ext cx="3297368" cy="237178"/>
            </a:xfrm>
            <a:prstGeom prst="rect">
              <a:avLst/>
            </a:prstGeom>
            <a:ln w="3175">
              <a:miter lim="400000"/>
            </a:ln>
            <a:extLst>
              <a:ext uri="{C572A759-6A51-4108-AA02-DFA0A04FC94B}">
                <ma14:wrappingTextBoxFlag xmlns="" xmlns:ma14="http://schemas.microsoft.com/office/mac/drawingml/2011/main" val="1"/>
              </a:ext>
            </a:extLst>
          </p:spPr>
          <p:txBody>
            <a:bodyPr wrap="square" lIns="29765" tIns="29765" rIns="29765" bIns="29765" anchor="ctr">
              <a:spAutoFit/>
            </a:bodyPr>
            <a:lstStyle>
              <a:lvl1pPr>
                <a:defRPr sz="2000">
                  <a:solidFill>
                    <a:srgbClr val="53585F"/>
                  </a:solidFill>
                  <a:latin typeface="Proxima Nova"/>
                  <a:ea typeface="Proxima Nova"/>
                  <a:cs typeface="Proxima Nova"/>
                  <a:sym typeface="Proxima Nova"/>
                </a:defRPr>
              </a:lvl1pPr>
            </a:lstStyle>
            <a:p>
              <a:pPr lvl="0" algn="l">
                <a:defRPr sz="1800">
                  <a:solidFill>
                    <a:srgbClr val="000000"/>
                  </a:solidFill>
                </a:defRPr>
              </a:pPr>
              <a:r>
                <a:rPr lang="el-GR" sz="984" b="1" dirty="0">
                  <a:solidFill>
                    <a:srgbClr val="5F5F5F"/>
                  </a:solidFill>
                  <a:latin typeface="Gotham Book" charset="0"/>
                  <a:ea typeface="Gotham Book" charset="0"/>
                  <a:cs typeface="Gotham Book" charset="0"/>
                </a:rPr>
                <a:t>Υλικό Απορρόφησης Θερμότητας</a:t>
              </a:r>
              <a:endParaRPr sz="984" b="1" dirty="0">
                <a:solidFill>
                  <a:srgbClr val="5F5F5F"/>
                </a:solidFill>
                <a:latin typeface="Gotham Book" charset="0"/>
                <a:ea typeface="Gotham Book" charset="0"/>
                <a:cs typeface="Gotham Book" charset="0"/>
              </a:endParaRPr>
            </a:p>
          </p:txBody>
        </p:sp>
        <p:sp>
          <p:nvSpPr>
            <p:cNvPr id="55" name="Shape 950">
              <a:extLst>
                <a:ext uri="{FF2B5EF4-FFF2-40B4-BE49-F238E27FC236}">
                  <a16:creationId xmlns:a16="http://schemas.microsoft.com/office/drawing/2014/main" xmlns="" id="{B19B60E9-EF7D-402D-B2B0-C83EFD0093A1}"/>
                </a:ext>
              </a:extLst>
            </p:cNvPr>
            <p:cNvSpPr/>
            <p:nvPr/>
          </p:nvSpPr>
          <p:spPr>
            <a:xfrm>
              <a:off x="6005786" y="5227821"/>
              <a:ext cx="3297368" cy="237178"/>
            </a:xfrm>
            <a:prstGeom prst="rect">
              <a:avLst/>
            </a:prstGeom>
            <a:ln w="3175">
              <a:miter lim="400000"/>
            </a:ln>
            <a:extLst>
              <a:ext uri="{C572A759-6A51-4108-AA02-DFA0A04FC94B}">
                <ma14:wrappingTextBoxFlag xmlns="" xmlns:ma14="http://schemas.microsoft.com/office/mac/drawingml/2011/main" val="1"/>
              </a:ext>
            </a:extLst>
          </p:spPr>
          <p:txBody>
            <a:bodyPr wrap="square" lIns="29765" tIns="29765" rIns="29765" bIns="29765" anchor="ctr">
              <a:spAutoFit/>
            </a:bodyPr>
            <a:lstStyle>
              <a:lvl1pPr>
                <a:defRPr sz="2000">
                  <a:solidFill>
                    <a:srgbClr val="53585F"/>
                  </a:solidFill>
                  <a:latin typeface="Proxima Nova"/>
                  <a:ea typeface="Proxima Nova"/>
                  <a:cs typeface="Proxima Nova"/>
                  <a:sym typeface="Proxima Nova"/>
                </a:defRPr>
              </a:lvl1pPr>
            </a:lstStyle>
            <a:p>
              <a:pPr lvl="0" algn="l">
                <a:defRPr sz="1800">
                  <a:solidFill>
                    <a:srgbClr val="000000"/>
                  </a:solidFill>
                </a:defRPr>
              </a:pPr>
              <a:r>
                <a:rPr lang="el-GR" sz="984" b="1" dirty="0">
                  <a:solidFill>
                    <a:srgbClr val="5F5F5F"/>
                  </a:solidFill>
                  <a:latin typeface="Gotham Book" charset="0"/>
                  <a:ea typeface="Gotham Book" charset="0"/>
                  <a:cs typeface="Gotham Book" charset="0"/>
                </a:rPr>
                <a:t>Σφραγιστικό</a:t>
              </a:r>
              <a:endParaRPr sz="984" b="1" dirty="0">
                <a:solidFill>
                  <a:srgbClr val="5F5F5F"/>
                </a:solidFill>
                <a:latin typeface="Gotham Book" charset="0"/>
                <a:ea typeface="Gotham Book" charset="0"/>
                <a:cs typeface="Gotham Book" charset="0"/>
              </a:endParaRPr>
            </a:p>
          </p:txBody>
        </p:sp>
        <p:cxnSp>
          <p:nvCxnSpPr>
            <p:cNvPr id="56" name="Straight Arrow Connector 55">
              <a:extLst>
                <a:ext uri="{FF2B5EF4-FFF2-40B4-BE49-F238E27FC236}">
                  <a16:creationId xmlns:a16="http://schemas.microsoft.com/office/drawing/2014/main" xmlns="" id="{AB279779-9430-4F1C-A2A2-9F37C87B7BA7}"/>
                </a:ext>
              </a:extLst>
            </p:cNvPr>
            <p:cNvCxnSpPr/>
            <p:nvPr/>
          </p:nvCxnSpPr>
          <p:spPr>
            <a:xfrm flipH="1">
              <a:off x="4421684" y="5369320"/>
              <a:ext cx="1334788"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7" name="Shape 950">
              <a:extLst>
                <a:ext uri="{FF2B5EF4-FFF2-40B4-BE49-F238E27FC236}">
                  <a16:creationId xmlns:a16="http://schemas.microsoft.com/office/drawing/2014/main" xmlns="" id="{829E706C-DD29-4432-B132-6F11E82E3A30}"/>
                </a:ext>
              </a:extLst>
            </p:cNvPr>
            <p:cNvSpPr/>
            <p:nvPr/>
          </p:nvSpPr>
          <p:spPr>
            <a:xfrm>
              <a:off x="6005786" y="5795457"/>
              <a:ext cx="3297368" cy="237178"/>
            </a:xfrm>
            <a:prstGeom prst="rect">
              <a:avLst/>
            </a:prstGeom>
            <a:ln w="3175">
              <a:miter lim="400000"/>
            </a:ln>
            <a:extLst>
              <a:ext uri="{C572A759-6A51-4108-AA02-DFA0A04FC94B}">
                <ma14:wrappingTextBoxFlag xmlns="" xmlns:ma14="http://schemas.microsoft.com/office/mac/drawingml/2011/main" val="1"/>
              </a:ext>
            </a:extLst>
          </p:spPr>
          <p:txBody>
            <a:bodyPr wrap="square" lIns="29765" tIns="29765" rIns="29765" bIns="29765" anchor="ctr">
              <a:spAutoFit/>
            </a:bodyPr>
            <a:lstStyle>
              <a:lvl1pPr>
                <a:defRPr sz="2000">
                  <a:solidFill>
                    <a:srgbClr val="53585F"/>
                  </a:solidFill>
                  <a:latin typeface="Proxima Nova"/>
                  <a:ea typeface="Proxima Nova"/>
                  <a:cs typeface="Proxima Nova"/>
                  <a:sym typeface="Proxima Nova"/>
                </a:defRPr>
              </a:lvl1pPr>
            </a:lstStyle>
            <a:p>
              <a:pPr lvl="0" algn="l">
                <a:defRPr sz="1800">
                  <a:solidFill>
                    <a:srgbClr val="000000"/>
                  </a:solidFill>
                </a:defRPr>
              </a:pPr>
              <a:r>
                <a:rPr lang="el-GR" sz="984" b="1" dirty="0">
                  <a:solidFill>
                    <a:srgbClr val="5F5F5F"/>
                  </a:solidFill>
                  <a:latin typeface="Gotham Book" charset="0"/>
                  <a:ea typeface="Gotham Book" charset="0"/>
                  <a:cs typeface="Gotham Book" charset="0"/>
                </a:rPr>
                <a:t>Τελική Πλάκα Εξόδου Εκτόνωσης</a:t>
              </a:r>
              <a:endParaRPr sz="984" b="1" dirty="0">
                <a:solidFill>
                  <a:srgbClr val="5F5F5F"/>
                </a:solidFill>
                <a:latin typeface="Gotham Book" charset="0"/>
                <a:ea typeface="Gotham Book" charset="0"/>
                <a:cs typeface="Gotham Book" charset="0"/>
              </a:endParaRPr>
            </a:p>
          </p:txBody>
        </p:sp>
        <p:cxnSp>
          <p:nvCxnSpPr>
            <p:cNvPr id="58" name="Straight Arrow Connector 57">
              <a:extLst>
                <a:ext uri="{FF2B5EF4-FFF2-40B4-BE49-F238E27FC236}">
                  <a16:creationId xmlns:a16="http://schemas.microsoft.com/office/drawing/2014/main" xmlns="" id="{1D9EC530-BE01-4363-B042-2494E30CEAAF}"/>
                </a:ext>
              </a:extLst>
            </p:cNvPr>
            <p:cNvCxnSpPr/>
            <p:nvPr/>
          </p:nvCxnSpPr>
          <p:spPr>
            <a:xfrm flipH="1">
              <a:off x="4219638" y="5913252"/>
              <a:ext cx="1536833"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9" name="Shape 950">
              <a:extLst>
                <a:ext uri="{FF2B5EF4-FFF2-40B4-BE49-F238E27FC236}">
                  <a16:creationId xmlns:a16="http://schemas.microsoft.com/office/drawing/2014/main" xmlns="" id="{863133BF-3383-4913-8469-8250EE474975}"/>
                </a:ext>
              </a:extLst>
            </p:cNvPr>
            <p:cNvSpPr/>
            <p:nvPr/>
          </p:nvSpPr>
          <p:spPr>
            <a:xfrm>
              <a:off x="6005786" y="5497932"/>
              <a:ext cx="3297368" cy="237178"/>
            </a:xfrm>
            <a:prstGeom prst="rect">
              <a:avLst/>
            </a:prstGeom>
            <a:ln w="3175">
              <a:miter lim="400000"/>
            </a:ln>
            <a:extLst>
              <a:ext uri="{C572A759-6A51-4108-AA02-DFA0A04FC94B}">
                <ma14:wrappingTextBoxFlag xmlns="" xmlns:ma14="http://schemas.microsoft.com/office/mac/drawingml/2011/main" val="1"/>
              </a:ext>
            </a:extLst>
          </p:spPr>
          <p:txBody>
            <a:bodyPr wrap="square" lIns="29765" tIns="29765" rIns="29765" bIns="29765" anchor="ctr">
              <a:spAutoFit/>
            </a:bodyPr>
            <a:lstStyle>
              <a:lvl1pPr>
                <a:defRPr sz="2000">
                  <a:solidFill>
                    <a:srgbClr val="53585F"/>
                  </a:solidFill>
                  <a:latin typeface="Proxima Nova"/>
                  <a:ea typeface="Proxima Nova"/>
                  <a:cs typeface="Proxima Nova"/>
                  <a:sym typeface="Proxima Nova"/>
                </a:defRPr>
              </a:lvl1pPr>
            </a:lstStyle>
            <a:p>
              <a:pPr lvl="0" algn="l">
                <a:defRPr sz="1800">
                  <a:solidFill>
                    <a:srgbClr val="000000"/>
                  </a:solidFill>
                </a:defRPr>
              </a:pPr>
              <a:r>
                <a:rPr lang="el-GR" sz="984" b="1" dirty="0">
                  <a:solidFill>
                    <a:srgbClr val="5F5F5F"/>
                  </a:solidFill>
                  <a:latin typeface="Gotham Book" charset="0"/>
                  <a:ea typeface="Gotham Book" charset="0"/>
                  <a:cs typeface="Gotham Book" charset="0"/>
                </a:rPr>
                <a:t>Θάλαμος Προόδου</a:t>
              </a:r>
              <a:endParaRPr sz="984" b="1" dirty="0">
                <a:solidFill>
                  <a:srgbClr val="5F5F5F"/>
                </a:solidFill>
                <a:latin typeface="Gotham Book" charset="0"/>
                <a:ea typeface="Gotham Book" charset="0"/>
                <a:cs typeface="Gotham Book" charset="0"/>
              </a:endParaRPr>
            </a:p>
          </p:txBody>
        </p:sp>
        <p:cxnSp>
          <p:nvCxnSpPr>
            <p:cNvPr id="60" name="Straight Arrow Connector 59">
              <a:extLst>
                <a:ext uri="{FF2B5EF4-FFF2-40B4-BE49-F238E27FC236}">
                  <a16:creationId xmlns:a16="http://schemas.microsoft.com/office/drawing/2014/main" xmlns="" id="{CAAFFAC1-9748-4EFD-88E2-4B8E7136F5DE}"/>
                </a:ext>
              </a:extLst>
            </p:cNvPr>
            <p:cNvCxnSpPr/>
            <p:nvPr/>
          </p:nvCxnSpPr>
          <p:spPr>
            <a:xfrm flipH="1">
              <a:off x="4330244" y="5617596"/>
              <a:ext cx="1426227"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1" name="Shape 950">
              <a:extLst>
                <a:ext uri="{FF2B5EF4-FFF2-40B4-BE49-F238E27FC236}">
                  <a16:creationId xmlns:a16="http://schemas.microsoft.com/office/drawing/2014/main" xmlns="" id="{844E7B78-4649-4FC1-8C69-D6A266D94C0E}"/>
                </a:ext>
              </a:extLst>
            </p:cNvPr>
            <p:cNvSpPr/>
            <p:nvPr/>
          </p:nvSpPr>
          <p:spPr>
            <a:xfrm>
              <a:off x="6005786" y="6182634"/>
              <a:ext cx="3297368" cy="237178"/>
            </a:xfrm>
            <a:prstGeom prst="rect">
              <a:avLst/>
            </a:prstGeom>
            <a:ln w="3175">
              <a:miter lim="400000"/>
            </a:ln>
            <a:extLst>
              <a:ext uri="{C572A759-6A51-4108-AA02-DFA0A04FC94B}">
                <ma14:wrappingTextBoxFlag xmlns="" xmlns:ma14="http://schemas.microsoft.com/office/mac/drawingml/2011/main" val="1"/>
              </a:ext>
            </a:extLst>
          </p:spPr>
          <p:txBody>
            <a:bodyPr wrap="square" lIns="29765" tIns="29765" rIns="29765" bIns="29765" anchor="ctr">
              <a:spAutoFit/>
            </a:bodyPr>
            <a:lstStyle>
              <a:lvl1pPr>
                <a:defRPr sz="2000">
                  <a:solidFill>
                    <a:srgbClr val="53585F"/>
                  </a:solidFill>
                  <a:latin typeface="Proxima Nova"/>
                  <a:ea typeface="Proxima Nova"/>
                  <a:cs typeface="Proxima Nova"/>
                  <a:sym typeface="Proxima Nova"/>
                </a:defRPr>
              </a:lvl1pPr>
            </a:lstStyle>
            <a:p>
              <a:pPr lvl="0" algn="l">
                <a:defRPr sz="1800">
                  <a:solidFill>
                    <a:srgbClr val="000000"/>
                  </a:solidFill>
                </a:defRPr>
              </a:pPr>
              <a:r>
                <a:rPr lang="el-GR" sz="984" b="1" dirty="0">
                  <a:solidFill>
                    <a:srgbClr val="5F5F5F"/>
                  </a:solidFill>
                  <a:latin typeface="Gotham Book" charset="0"/>
                  <a:ea typeface="Gotham Book" charset="0"/>
                  <a:cs typeface="Gotham Book" charset="0"/>
                </a:rPr>
                <a:t>Συμπυκνωμένο Αεροζόλ</a:t>
              </a:r>
              <a:endParaRPr lang="en-US" sz="984" b="1" dirty="0">
                <a:solidFill>
                  <a:srgbClr val="5F5F5F"/>
                </a:solidFill>
                <a:latin typeface="Gotham Book" charset="0"/>
                <a:ea typeface="Gotham Book" charset="0"/>
                <a:cs typeface="Gotham Book" charset="0"/>
              </a:endParaRPr>
            </a:p>
          </p:txBody>
        </p:sp>
        <p:cxnSp>
          <p:nvCxnSpPr>
            <p:cNvPr id="62" name="Straight Arrow Connector 61">
              <a:extLst>
                <a:ext uri="{FF2B5EF4-FFF2-40B4-BE49-F238E27FC236}">
                  <a16:creationId xmlns:a16="http://schemas.microsoft.com/office/drawing/2014/main" xmlns="" id="{277D4D29-8FBA-4BCA-952F-27C3A6B861AA}"/>
                </a:ext>
              </a:extLst>
            </p:cNvPr>
            <p:cNvCxnSpPr/>
            <p:nvPr/>
          </p:nvCxnSpPr>
          <p:spPr>
            <a:xfrm flipH="1">
              <a:off x="4150141" y="6301223"/>
              <a:ext cx="160633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63" name="Picture 12" descr="J:\FirePro Systems Ltd\LOUCAS DRAWINGS\_Loucas Presentations\16_FP Technical Training 3D_V3_EU\Page 06 - 00 AG 3D model-connector-TRAN.tif">
              <a:extLst>
                <a:ext uri="{FF2B5EF4-FFF2-40B4-BE49-F238E27FC236}">
                  <a16:creationId xmlns:a16="http://schemas.microsoft.com/office/drawing/2014/main" xmlns="" id="{7315A5B0-1CE2-4633-BA5A-783095D8DC8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13876" y="2526794"/>
              <a:ext cx="348860" cy="46172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4" name="Straight Arrow Connector 63">
              <a:extLst>
                <a:ext uri="{FF2B5EF4-FFF2-40B4-BE49-F238E27FC236}">
                  <a16:creationId xmlns:a16="http://schemas.microsoft.com/office/drawing/2014/main" xmlns="" id="{53905345-89BC-4A89-A0E8-5A66A2FA3910}"/>
                </a:ext>
              </a:extLst>
            </p:cNvPr>
            <p:cNvCxnSpPr/>
            <p:nvPr/>
          </p:nvCxnSpPr>
          <p:spPr>
            <a:xfrm flipH="1">
              <a:off x="3803616" y="3347050"/>
              <a:ext cx="1954679"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92A7FCFE-5FCC-4B67-A064-4F27241B2EAD}"/>
                </a:ext>
              </a:extLst>
            </p:cNvPr>
            <p:cNvCxnSpPr/>
            <p:nvPr/>
          </p:nvCxnSpPr>
          <p:spPr>
            <a:xfrm flipH="1">
              <a:off x="3767041" y="2925896"/>
              <a:ext cx="1954679"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66" name="pasted-image.pdf">
            <a:extLst>
              <a:ext uri="{FF2B5EF4-FFF2-40B4-BE49-F238E27FC236}">
                <a16:creationId xmlns:a16="http://schemas.microsoft.com/office/drawing/2014/main" xmlns="" id="{36B8A691-921D-4092-B671-92A848F83383}"/>
              </a:ext>
            </a:extLst>
          </p:cNvPr>
          <p:cNvPicPr/>
          <p:nvPr/>
        </p:nvPicPr>
        <p:blipFill>
          <a:blip r:embed="rId7"/>
          <a:stretch>
            <a:fillRect/>
          </a:stretch>
        </p:blipFill>
        <p:spPr>
          <a:xfrm>
            <a:off x="2422679" y="762935"/>
            <a:ext cx="372987" cy="372987"/>
          </a:xfrm>
          <a:prstGeom prst="rect">
            <a:avLst/>
          </a:prstGeom>
          <a:ln w="3175">
            <a:miter lim="400000"/>
          </a:ln>
        </p:spPr>
      </p:pic>
      <p:grpSp>
        <p:nvGrpSpPr>
          <p:cNvPr id="3" name="Group 2">
            <a:extLst>
              <a:ext uri="{FF2B5EF4-FFF2-40B4-BE49-F238E27FC236}">
                <a16:creationId xmlns:a16="http://schemas.microsoft.com/office/drawing/2014/main" xmlns="" id="{071AA703-21B8-FEA9-0E1A-520D89A4D5F4}"/>
              </a:ext>
            </a:extLst>
          </p:cNvPr>
          <p:cNvGrpSpPr/>
          <p:nvPr/>
        </p:nvGrpSpPr>
        <p:grpSpPr>
          <a:xfrm>
            <a:off x="0" y="0"/>
            <a:ext cx="1424090" cy="730598"/>
            <a:chOff x="0" y="0"/>
            <a:chExt cx="3848100" cy="2247900"/>
          </a:xfrm>
        </p:grpSpPr>
        <p:sp>
          <p:nvSpPr>
            <p:cNvPr id="4" name="Shape 194">
              <a:extLst>
                <a:ext uri="{FF2B5EF4-FFF2-40B4-BE49-F238E27FC236}">
                  <a16:creationId xmlns:a16="http://schemas.microsoft.com/office/drawing/2014/main" xmlns="" id="{BC2F7A50-6774-D86B-2896-1C84F41F6A46}"/>
                </a:ext>
              </a:extLst>
            </p:cNvPr>
            <p:cNvSpPr/>
            <p:nvPr/>
          </p:nvSpPr>
          <p:spPr>
            <a:xfrm>
              <a:off x="0" y="0"/>
              <a:ext cx="3848100" cy="2247900"/>
            </a:xfrm>
            <a:custGeom>
              <a:avLst/>
              <a:gdLst/>
              <a:ahLst/>
              <a:cxnLst/>
              <a:rect l="0" t="0" r="0" b="0"/>
              <a:pathLst>
                <a:path w="3848100" h="2247900">
                  <a:moveTo>
                    <a:pt x="0" y="0"/>
                  </a:moveTo>
                  <a:lnTo>
                    <a:pt x="3848100" y="0"/>
                  </a:lnTo>
                  <a:lnTo>
                    <a:pt x="3848100" y="2247900"/>
                  </a:lnTo>
                  <a:lnTo>
                    <a:pt x="0" y="2247900"/>
                  </a:lnTo>
                  <a:lnTo>
                    <a:pt x="0" y="0"/>
                  </a:lnTo>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dirty="0"/>
            </a:p>
          </p:txBody>
        </p:sp>
        <p:sp>
          <p:nvSpPr>
            <p:cNvPr id="5" name="Shape 7">
              <a:extLst>
                <a:ext uri="{FF2B5EF4-FFF2-40B4-BE49-F238E27FC236}">
                  <a16:creationId xmlns:a16="http://schemas.microsoft.com/office/drawing/2014/main" xmlns="" id="{CF24EAC1-BB5F-D88F-A309-EC44AD9BB5E0}"/>
                </a:ext>
              </a:extLst>
            </p:cNvPr>
            <p:cNvSpPr/>
            <p:nvPr/>
          </p:nvSpPr>
          <p:spPr>
            <a:xfrm>
              <a:off x="173788" y="1966542"/>
              <a:ext cx="70066" cy="121374"/>
            </a:xfrm>
            <a:custGeom>
              <a:avLst/>
              <a:gdLst/>
              <a:ahLst/>
              <a:cxnLst/>
              <a:rect l="0" t="0" r="0" b="0"/>
              <a:pathLst>
                <a:path w="70066" h="121374">
                  <a:moveTo>
                    <a:pt x="0" y="0"/>
                  </a:moveTo>
                  <a:lnTo>
                    <a:pt x="70066" y="0"/>
                  </a:lnTo>
                  <a:lnTo>
                    <a:pt x="70066" y="17094"/>
                  </a:lnTo>
                  <a:lnTo>
                    <a:pt x="18948" y="17094"/>
                  </a:lnTo>
                  <a:lnTo>
                    <a:pt x="18948" y="53873"/>
                  </a:lnTo>
                  <a:lnTo>
                    <a:pt x="61062" y="53873"/>
                  </a:lnTo>
                  <a:lnTo>
                    <a:pt x="61062" y="70980"/>
                  </a:lnTo>
                  <a:lnTo>
                    <a:pt x="18948" y="70980"/>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6" name="Shape 195">
              <a:extLst>
                <a:ext uri="{FF2B5EF4-FFF2-40B4-BE49-F238E27FC236}">
                  <a16:creationId xmlns:a16="http://schemas.microsoft.com/office/drawing/2014/main" xmlns="" id="{F5E9F560-C73F-A390-4912-B72D64AE49E2}"/>
                </a:ext>
              </a:extLst>
            </p:cNvPr>
            <p:cNvSpPr/>
            <p:nvPr/>
          </p:nvSpPr>
          <p:spPr>
            <a:xfrm>
              <a:off x="308978"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7" name="Shape 9">
              <a:extLst>
                <a:ext uri="{FF2B5EF4-FFF2-40B4-BE49-F238E27FC236}">
                  <a16:creationId xmlns:a16="http://schemas.microsoft.com/office/drawing/2014/main" xmlns="" id="{817F83F0-01F6-C727-68CE-E6A1B0B9BAEA}"/>
                </a:ext>
              </a:extLst>
            </p:cNvPr>
            <p:cNvSpPr/>
            <p:nvPr/>
          </p:nvSpPr>
          <p:spPr>
            <a:xfrm>
              <a:off x="402217" y="1966537"/>
              <a:ext cx="39453" cy="121374"/>
            </a:xfrm>
            <a:custGeom>
              <a:avLst/>
              <a:gdLst/>
              <a:ahLst/>
              <a:cxnLst/>
              <a:rect l="0" t="0" r="0" b="0"/>
              <a:pathLst>
                <a:path w="39453" h="121374">
                  <a:moveTo>
                    <a:pt x="0" y="0"/>
                  </a:moveTo>
                  <a:lnTo>
                    <a:pt x="39357" y="0"/>
                  </a:lnTo>
                  <a:lnTo>
                    <a:pt x="39453" y="15"/>
                  </a:lnTo>
                  <a:lnTo>
                    <a:pt x="39453" y="17013"/>
                  </a:lnTo>
                  <a:lnTo>
                    <a:pt x="39179" y="16916"/>
                  </a:lnTo>
                  <a:lnTo>
                    <a:pt x="18948" y="16916"/>
                  </a:lnTo>
                  <a:lnTo>
                    <a:pt x="18948" y="57379"/>
                  </a:lnTo>
                  <a:lnTo>
                    <a:pt x="39179" y="57379"/>
                  </a:lnTo>
                  <a:lnTo>
                    <a:pt x="39453" y="57283"/>
                  </a:lnTo>
                  <a:lnTo>
                    <a:pt x="39453" y="75586"/>
                  </a:lnTo>
                  <a:lnTo>
                    <a:pt x="38621" y="74295"/>
                  </a:lnTo>
                  <a:lnTo>
                    <a:pt x="18948" y="74295"/>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8" name="Shape 10">
              <a:extLst>
                <a:ext uri="{FF2B5EF4-FFF2-40B4-BE49-F238E27FC236}">
                  <a16:creationId xmlns:a16="http://schemas.microsoft.com/office/drawing/2014/main" xmlns="" id="{CB6D41B0-8D1E-A884-5090-339CD1F9FA04}"/>
                </a:ext>
              </a:extLst>
            </p:cNvPr>
            <p:cNvSpPr/>
            <p:nvPr/>
          </p:nvSpPr>
          <p:spPr>
            <a:xfrm>
              <a:off x="441669" y="1966552"/>
              <a:ext cx="50667" cy="121359"/>
            </a:xfrm>
            <a:custGeom>
              <a:avLst/>
              <a:gdLst/>
              <a:ahLst/>
              <a:cxnLst/>
              <a:rect l="0" t="0" r="0" b="0"/>
              <a:pathLst>
                <a:path w="50667" h="121359">
                  <a:moveTo>
                    <a:pt x="0" y="0"/>
                  </a:moveTo>
                  <a:lnTo>
                    <a:pt x="16461" y="2579"/>
                  </a:lnTo>
                  <a:cubicBezTo>
                    <a:pt x="31127" y="7673"/>
                    <a:pt x="39821" y="19981"/>
                    <a:pt x="39821" y="36955"/>
                  </a:cubicBezTo>
                  <a:cubicBezTo>
                    <a:pt x="39821" y="53135"/>
                    <a:pt x="31909" y="65073"/>
                    <a:pt x="18485" y="70788"/>
                  </a:cubicBezTo>
                  <a:lnTo>
                    <a:pt x="50667" y="121359"/>
                  </a:lnTo>
                  <a:lnTo>
                    <a:pt x="29508" y="121359"/>
                  </a:lnTo>
                  <a:lnTo>
                    <a:pt x="0" y="75571"/>
                  </a:lnTo>
                  <a:lnTo>
                    <a:pt x="0" y="57268"/>
                  </a:lnTo>
                  <a:lnTo>
                    <a:pt x="15078" y="52004"/>
                  </a:lnTo>
                  <a:cubicBezTo>
                    <a:pt x="18618" y="48531"/>
                    <a:pt x="20504" y="43470"/>
                    <a:pt x="20504" y="37120"/>
                  </a:cubicBezTo>
                  <a:cubicBezTo>
                    <a:pt x="20504" y="30872"/>
                    <a:pt x="18618" y="25817"/>
                    <a:pt x="15078" y="22324"/>
                  </a:cubicBezTo>
                  <a:lnTo>
                    <a:pt x="0" y="1699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9" name="Shape 11">
              <a:extLst>
                <a:ext uri="{FF2B5EF4-FFF2-40B4-BE49-F238E27FC236}">
                  <a16:creationId xmlns:a16="http://schemas.microsoft.com/office/drawing/2014/main" xmlns="" id="{8981287E-E3C0-FB14-8C64-CEA3026CC0F2}"/>
                </a:ext>
              </a:extLst>
            </p:cNvPr>
            <p:cNvSpPr/>
            <p:nvPr/>
          </p:nvSpPr>
          <p:spPr>
            <a:xfrm>
              <a:off x="555433"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0" name="Shape 12">
              <a:extLst>
                <a:ext uri="{FF2B5EF4-FFF2-40B4-BE49-F238E27FC236}">
                  <a16:creationId xmlns:a16="http://schemas.microsoft.com/office/drawing/2014/main" xmlns="" id="{639E0C0F-6B4F-3936-8D4F-328C50AE7B8F}"/>
                </a:ext>
              </a:extLst>
            </p:cNvPr>
            <p:cNvSpPr/>
            <p:nvPr/>
          </p:nvSpPr>
          <p:spPr>
            <a:xfrm>
              <a:off x="791227"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1" name="Shape 13">
              <a:extLst>
                <a:ext uri="{FF2B5EF4-FFF2-40B4-BE49-F238E27FC236}">
                  <a16:creationId xmlns:a16="http://schemas.microsoft.com/office/drawing/2014/main" xmlns="" id="{2D3F1D71-5E27-F6C8-6917-60A56AEC377C}"/>
                </a:ext>
              </a:extLst>
            </p:cNvPr>
            <p:cNvSpPr/>
            <p:nvPr/>
          </p:nvSpPr>
          <p:spPr>
            <a:xfrm>
              <a:off x="923106" y="1966538"/>
              <a:ext cx="93789" cy="121374"/>
            </a:xfrm>
            <a:custGeom>
              <a:avLst/>
              <a:gdLst/>
              <a:ahLst/>
              <a:cxnLst/>
              <a:rect l="0" t="0" r="0" b="0"/>
              <a:pathLst>
                <a:path w="93789" h="121374">
                  <a:moveTo>
                    <a:pt x="1651" y="0"/>
                  </a:moveTo>
                  <a:lnTo>
                    <a:pt x="23177" y="0"/>
                  </a:lnTo>
                  <a:lnTo>
                    <a:pt x="47079" y="43396"/>
                  </a:lnTo>
                  <a:lnTo>
                    <a:pt x="70625" y="0"/>
                  </a:lnTo>
                  <a:lnTo>
                    <a:pt x="91948" y="0"/>
                  </a:lnTo>
                  <a:lnTo>
                    <a:pt x="58115" y="59754"/>
                  </a:lnTo>
                  <a:lnTo>
                    <a:pt x="93789" y="121374"/>
                  </a:lnTo>
                  <a:lnTo>
                    <a:pt x="72276" y="121374"/>
                  </a:lnTo>
                  <a:lnTo>
                    <a:pt x="46888" y="76505"/>
                  </a:lnTo>
                  <a:lnTo>
                    <a:pt x="21514" y="121374"/>
                  </a:lnTo>
                  <a:lnTo>
                    <a:pt x="0" y="121374"/>
                  </a:lnTo>
                  <a:lnTo>
                    <a:pt x="35865" y="59754"/>
                  </a:lnTo>
                  <a:lnTo>
                    <a:pt x="1651" y="0"/>
                  </a:lnTo>
                  <a:close/>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12" name="Shape 14">
              <a:extLst>
                <a:ext uri="{FF2B5EF4-FFF2-40B4-BE49-F238E27FC236}">
                  <a16:creationId xmlns:a16="http://schemas.microsoft.com/office/drawing/2014/main" xmlns="" id="{B32BFD59-7FA0-BD96-4021-3ED6FC8393D9}"/>
                </a:ext>
              </a:extLst>
            </p:cNvPr>
            <p:cNvSpPr/>
            <p:nvPr/>
          </p:nvSpPr>
          <p:spPr>
            <a:xfrm>
              <a:off x="1071169"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3" name="Shape 196">
              <a:extLst>
                <a:ext uri="{FF2B5EF4-FFF2-40B4-BE49-F238E27FC236}">
                  <a16:creationId xmlns:a16="http://schemas.microsoft.com/office/drawing/2014/main" xmlns="" id="{1B134FF3-4BCF-D12B-0C1C-BFED4BB99656}"/>
                </a:ext>
              </a:extLst>
            </p:cNvPr>
            <p:cNvSpPr/>
            <p:nvPr/>
          </p:nvSpPr>
          <p:spPr>
            <a:xfrm>
              <a:off x="1225842"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4" name="Shape 16">
              <a:extLst>
                <a:ext uri="{FF2B5EF4-FFF2-40B4-BE49-F238E27FC236}">
                  <a16:creationId xmlns:a16="http://schemas.microsoft.com/office/drawing/2014/main" xmlns="" id="{DF75281B-4E8A-C97A-D7BE-96057CFEE775}"/>
                </a:ext>
              </a:extLst>
            </p:cNvPr>
            <p:cNvSpPr/>
            <p:nvPr/>
          </p:nvSpPr>
          <p:spPr>
            <a:xfrm>
              <a:off x="1319100"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5" name="Shape 17">
              <a:extLst>
                <a:ext uri="{FF2B5EF4-FFF2-40B4-BE49-F238E27FC236}">
                  <a16:creationId xmlns:a16="http://schemas.microsoft.com/office/drawing/2014/main" xmlns="" id="{554B3F5F-438A-A2AA-7D4A-16DE051DEFDC}"/>
                </a:ext>
              </a:extLst>
            </p:cNvPr>
            <p:cNvSpPr/>
            <p:nvPr/>
          </p:nvSpPr>
          <p:spPr>
            <a:xfrm>
              <a:off x="1477649"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4" y="34760"/>
                    <a:pt x="19494" y="62535"/>
                  </a:cubicBezTo>
                  <a:cubicBezTo>
                    <a:pt x="19494"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6" name="Shape 18">
              <a:extLst>
                <a:ext uri="{FF2B5EF4-FFF2-40B4-BE49-F238E27FC236}">
                  <a16:creationId xmlns:a16="http://schemas.microsoft.com/office/drawing/2014/main" xmlns="" id="{2377355B-150F-B420-6FB3-89D1F503D702}"/>
                </a:ext>
              </a:extLst>
            </p:cNvPr>
            <p:cNvSpPr/>
            <p:nvPr/>
          </p:nvSpPr>
          <p:spPr>
            <a:xfrm>
              <a:off x="1648879" y="1966542"/>
              <a:ext cx="90119" cy="123393"/>
            </a:xfrm>
            <a:custGeom>
              <a:avLst/>
              <a:gdLst/>
              <a:ahLst/>
              <a:cxnLst/>
              <a:rect l="0" t="0" r="0" b="0"/>
              <a:pathLst>
                <a:path w="90119" h="123393">
                  <a:moveTo>
                    <a:pt x="0" y="0"/>
                  </a:moveTo>
                  <a:lnTo>
                    <a:pt x="18948" y="0"/>
                  </a:lnTo>
                  <a:lnTo>
                    <a:pt x="18948" y="77965"/>
                  </a:lnTo>
                  <a:cubicBezTo>
                    <a:pt x="18948" y="95809"/>
                    <a:pt x="29426" y="105918"/>
                    <a:pt x="45060" y="105918"/>
                  </a:cubicBezTo>
                  <a:cubicBezTo>
                    <a:pt x="60693" y="105918"/>
                    <a:pt x="71171" y="95809"/>
                    <a:pt x="71171" y="77965"/>
                  </a:cubicBezTo>
                  <a:lnTo>
                    <a:pt x="71171" y="0"/>
                  </a:lnTo>
                  <a:lnTo>
                    <a:pt x="90119" y="0"/>
                  </a:lnTo>
                  <a:lnTo>
                    <a:pt x="90119" y="76873"/>
                  </a:lnTo>
                  <a:cubicBezTo>
                    <a:pt x="90119" y="105740"/>
                    <a:pt x="71171" y="123393"/>
                    <a:pt x="45060" y="123393"/>
                  </a:cubicBezTo>
                  <a:cubicBezTo>
                    <a:pt x="18580" y="123393"/>
                    <a:pt x="0" y="105740"/>
                    <a:pt x="0" y="76873"/>
                  </a:cubicBez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7" name="Shape 197">
              <a:extLst>
                <a:ext uri="{FF2B5EF4-FFF2-40B4-BE49-F238E27FC236}">
                  <a16:creationId xmlns:a16="http://schemas.microsoft.com/office/drawing/2014/main" xmlns="" id="{0CCF5CC4-BCCB-0E34-6919-32FF93B535F6}"/>
                </a:ext>
              </a:extLst>
            </p:cNvPr>
            <p:cNvSpPr/>
            <p:nvPr/>
          </p:nvSpPr>
          <p:spPr>
            <a:xfrm>
              <a:off x="1812201"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19" name="Shape 20">
              <a:extLst>
                <a:ext uri="{FF2B5EF4-FFF2-40B4-BE49-F238E27FC236}">
                  <a16:creationId xmlns:a16="http://schemas.microsoft.com/office/drawing/2014/main" xmlns="" id="{A1C01FE1-077D-0DB7-BC88-4AC99C6133EE}"/>
                </a:ext>
              </a:extLst>
            </p:cNvPr>
            <p:cNvSpPr/>
            <p:nvPr/>
          </p:nvSpPr>
          <p:spPr>
            <a:xfrm>
              <a:off x="1897743"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899" y="115481"/>
                    <a:pt x="0" y="98019"/>
                  </a:cubicBezTo>
                  <a:lnTo>
                    <a:pt x="14338" y="89192"/>
                  </a:lnTo>
                  <a:cubicBezTo>
                    <a:pt x="21145" y="101879"/>
                    <a:pt x="30150" y="108318"/>
                    <a:pt x="41745" y="108318"/>
                  </a:cubicBezTo>
                  <a:cubicBezTo>
                    <a:pt x="53327" y="108318"/>
                    <a:pt x="60681" y="101879"/>
                    <a:pt x="60681" y="92126"/>
                  </a:cubicBezTo>
                  <a:cubicBezTo>
                    <a:pt x="60681" y="84049"/>
                    <a:pt x="56451" y="80188"/>
                    <a:pt x="44132"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0" name="Shape 21">
              <a:extLst>
                <a:ext uri="{FF2B5EF4-FFF2-40B4-BE49-F238E27FC236}">
                  <a16:creationId xmlns:a16="http://schemas.microsoft.com/office/drawing/2014/main" xmlns="" id="{EC26FDCB-D157-6D4D-2D15-E78C0142A882}"/>
                </a:ext>
              </a:extLst>
            </p:cNvPr>
            <p:cNvSpPr/>
            <p:nvPr/>
          </p:nvSpPr>
          <p:spPr>
            <a:xfrm>
              <a:off x="2046896" y="1966542"/>
              <a:ext cx="90297" cy="121374"/>
            </a:xfrm>
            <a:custGeom>
              <a:avLst/>
              <a:gdLst/>
              <a:ahLst/>
              <a:cxnLst/>
              <a:rect l="0" t="0" r="0" b="0"/>
              <a:pathLst>
                <a:path w="90297" h="121374">
                  <a:moveTo>
                    <a:pt x="0" y="0"/>
                  </a:moveTo>
                  <a:lnTo>
                    <a:pt x="18948" y="0"/>
                  </a:lnTo>
                  <a:lnTo>
                    <a:pt x="18948" y="48362"/>
                  </a:lnTo>
                  <a:lnTo>
                    <a:pt x="71361" y="48362"/>
                  </a:lnTo>
                  <a:lnTo>
                    <a:pt x="71361" y="0"/>
                  </a:lnTo>
                  <a:lnTo>
                    <a:pt x="90297" y="0"/>
                  </a:lnTo>
                  <a:lnTo>
                    <a:pt x="90297" y="121374"/>
                  </a:lnTo>
                  <a:lnTo>
                    <a:pt x="71361" y="121374"/>
                  </a:lnTo>
                  <a:lnTo>
                    <a:pt x="71361" y="65456"/>
                  </a:lnTo>
                  <a:lnTo>
                    <a:pt x="18948" y="65456"/>
                  </a:lnTo>
                  <a:lnTo>
                    <a:pt x="18948"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1" name="Shape 198">
              <a:extLst>
                <a:ext uri="{FF2B5EF4-FFF2-40B4-BE49-F238E27FC236}">
                  <a16:creationId xmlns:a16="http://schemas.microsoft.com/office/drawing/2014/main" xmlns="" id="{B131C9F9-F0F3-B56F-2618-990EB3109825}"/>
                </a:ext>
              </a:extLst>
            </p:cNvPr>
            <p:cNvSpPr/>
            <p:nvPr/>
          </p:nvSpPr>
          <p:spPr>
            <a:xfrm>
              <a:off x="2211515" y="1966544"/>
              <a:ext cx="18948" cy="121374"/>
            </a:xfrm>
            <a:custGeom>
              <a:avLst/>
              <a:gdLst/>
              <a:ahLst/>
              <a:cxnLst/>
              <a:rect l="0" t="0" r="0" b="0"/>
              <a:pathLst>
                <a:path w="18948" h="121374">
                  <a:moveTo>
                    <a:pt x="0" y="0"/>
                  </a:moveTo>
                  <a:lnTo>
                    <a:pt x="18948" y="0"/>
                  </a:lnTo>
                  <a:lnTo>
                    <a:pt x="18948" y="121374"/>
                  </a:lnTo>
                  <a:lnTo>
                    <a:pt x="0" y="121374"/>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 name="Shape 23">
              <a:extLst>
                <a:ext uri="{FF2B5EF4-FFF2-40B4-BE49-F238E27FC236}">
                  <a16:creationId xmlns:a16="http://schemas.microsoft.com/office/drawing/2014/main" xmlns="" id="{626A4B87-0A3C-2B4E-9F34-ED7DCDE0BF1D}"/>
                </a:ext>
              </a:extLst>
            </p:cNvPr>
            <p:cNvSpPr/>
            <p:nvPr/>
          </p:nvSpPr>
          <p:spPr>
            <a:xfrm>
              <a:off x="2304763" y="1965068"/>
              <a:ext cx="90297" cy="124308"/>
            </a:xfrm>
            <a:custGeom>
              <a:avLst/>
              <a:gdLst/>
              <a:ahLst/>
              <a:cxnLst/>
              <a:rect l="0" t="0" r="0" b="0"/>
              <a:pathLst>
                <a:path w="90297" h="124308">
                  <a:moveTo>
                    <a:pt x="0" y="0"/>
                  </a:moveTo>
                  <a:lnTo>
                    <a:pt x="7734" y="0"/>
                  </a:lnTo>
                  <a:lnTo>
                    <a:pt x="71361" y="81636"/>
                  </a:lnTo>
                  <a:lnTo>
                    <a:pt x="71361" y="1473"/>
                  </a:lnTo>
                  <a:lnTo>
                    <a:pt x="90297" y="1473"/>
                  </a:lnTo>
                  <a:lnTo>
                    <a:pt x="90297" y="124308"/>
                  </a:lnTo>
                  <a:lnTo>
                    <a:pt x="82766" y="124308"/>
                  </a:lnTo>
                  <a:lnTo>
                    <a:pt x="18948" y="42482"/>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 name="Shape 24">
              <a:extLst>
                <a:ext uri="{FF2B5EF4-FFF2-40B4-BE49-F238E27FC236}">
                  <a16:creationId xmlns:a16="http://schemas.microsoft.com/office/drawing/2014/main" xmlns="" id="{2287AC3E-9364-F357-5358-DB0001979F9E}"/>
                </a:ext>
              </a:extLst>
            </p:cNvPr>
            <p:cNvSpPr/>
            <p:nvPr/>
          </p:nvSpPr>
          <p:spPr>
            <a:xfrm>
              <a:off x="2463308" y="1964508"/>
              <a:ext cx="104089" cy="125425"/>
            </a:xfrm>
            <a:custGeom>
              <a:avLst/>
              <a:gdLst/>
              <a:ahLst/>
              <a:cxnLst/>
              <a:rect l="0" t="0" r="0" b="0"/>
              <a:pathLst>
                <a:path w="104089" h="125425">
                  <a:moveTo>
                    <a:pt x="55169" y="0"/>
                  </a:moveTo>
                  <a:cubicBezTo>
                    <a:pt x="75031" y="0"/>
                    <a:pt x="90475" y="9208"/>
                    <a:pt x="99492" y="26670"/>
                  </a:cubicBezTo>
                  <a:lnTo>
                    <a:pt x="84785" y="35687"/>
                  </a:lnTo>
                  <a:cubicBezTo>
                    <a:pt x="77788" y="23546"/>
                    <a:pt x="67869" y="17475"/>
                    <a:pt x="54991" y="17475"/>
                  </a:cubicBezTo>
                  <a:cubicBezTo>
                    <a:pt x="33109" y="17475"/>
                    <a:pt x="19495" y="34760"/>
                    <a:pt x="19495" y="62535"/>
                  </a:cubicBezTo>
                  <a:cubicBezTo>
                    <a:pt x="19495" y="90665"/>
                    <a:pt x="33477" y="108318"/>
                    <a:pt x="56096" y="108318"/>
                  </a:cubicBezTo>
                  <a:cubicBezTo>
                    <a:pt x="68783" y="108318"/>
                    <a:pt x="79083" y="102807"/>
                    <a:pt x="85141" y="93421"/>
                  </a:cubicBezTo>
                  <a:lnTo>
                    <a:pt x="85141" y="76136"/>
                  </a:lnTo>
                  <a:lnTo>
                    <a:pt x="54623" y="76136"/>
                  </a:lnTo>
                  <a:lnTo>
                    <a:pt x="54623" y="59411"/>
                  </a:lnTo>
                  <a:lnTo>
                    <a:pt x="104089" y="59411"/>
                  </a:lnTo>
                  <a:lnTo>
                    <a:pt x="104089" y="97104"/>
                  </a:lnTo>
                  <a:cubicBezTo>
                    <a:pt x="95085" y="114198"/>
                    <a:pt x="76683" y="125425"/>
                    <a:pt x="55537" y="125425"/>
                  </a:cubicBezTo>
                  <a:cubicBezTo>
                    <a:pt x="22809" y="125425"/>
                    <a:pt x="0" y="100241"/>
                    <a:pt x="0" y="62535"/>
                  </a:cubicBezTo>
                  <a:cubicBezTo>
                    <a:pt x="0" y="25197"/>
                    <a:pt x="22809" y="0"/>
                    <a:pt x="55169"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4" name="Shape 25">
              <a:extLst>
                <a:ext uri="{FF2B5EF4-FFF2-40B4-BE49-F238E27FC236}">
                  <a16:creationId xmlns:a16="http://schemas.microsoft.com/office/drawing/2014/main" xmlns="" id="{58742789-8834-0C20-3CE9-8FCBA8AF86F7}"/>
                </a:ext>
              </a:extLst>
            </p:cNvPr>
            <p:cNvSpPr/>
            <p:nvPr/>
          </p:nvSpPr>
          <p:spPr>
            <a:xfrm>
              <a:off x="2722282"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5" name="Shape 26">
              <a:extLst>
                <a:ext uri="{FF2B5EF4-FFF2-40B4-BE49-F238E27FC236}">
                  <a16:creationId xmlns:a16="http://schemas.microsoft.com/office/drawing/2014/main" xmlns="" id="{05973150-E525-2671-7A29-A3D2E7090926}"/>
                </a:ext>
              </a:extLst>
            </p:cNvPr>
            <p:cNvSpPr/>
            <p:nvPr/>
          </p:nvSpPr>
          <p:spPr>
            <a:xfrm>
              <a:off x="2859668" y="1966543"/>
              <a:ext cx="93790" cy="121374"/>
            </a:xfrm>
            <a:custGeom>
              <a:avLst/>
              <a:gdLst/>
              <a:ahLst/>
              <a:cxnLst/>
              <a:rect l="0" t="0" r="0" b="0"/>
              <a:pathLst>
                <a:path w="93790" h="121374">
                  <a:moveTo>
                    <a:pt x="0" y="0"/>
                  </a:moveTo>
                  <a:lnTo>
                    <a:pt x="20968" y="0"/>
                  </a:lnTo>
                  <a:lnTo>
                    <a:pt x="47079" y="52591"/>
                  </a:lnTo>
                  <a:lnTo>
                    <a:pt x="73203" y="0"/>
                  </a:lnTo>
                  <a:lnTo>
                    <a:pt x="93790" y="0"/>
                  </a:lnTo>
                  <a:lnTo>
                    <a:pt x="56464" y="72454"/>
                  </a:lnTo>
                  <a:lnTo>
                    <a:pt x="56464" y="121374"/>
                  </a:lnTo>
                  <a:lnTo>
                    <a:pt x="37516" y="121374"/>
                  </a:lnTo>
                  <a:lnTo>
                    <a:pt x="37516" y="7282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6" name="Shape 27">
              <a:extLst>
                <a:ext uri="{FF2B5EF4-FFF2-40B4-BE49-F238E27FC236}">
                  <a16:creationId xmlns:a16="http://schemas.microsoft.com/office/drawing/2014/main" xmlns="" id="{5A2C1FFD-9905-2AC2-EFE7-EAEFD3576EEA}"/>
                </a:ext>
              </a:extLst>
            </p:cNvPr>
            <p:cNvSpPr/>
            <p:nvPr/>
          </p:nvSpPr>
          <p:spPr>
            <a:xfrm>
              <a:off x="3008479"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7" name="Shape 28">
              <a:extLst>
                <a:ext uri="{FF2B5EF4-FFF2-40B4-BE49-F238E27FC236}">
                  <a16:creationId xmlns:a16="http://schemas.microsoft.com/office/drawing/2014/main" xmlns="" id="{A043675B-A94D-70E8-0687-0E0B616D2FEF}"/>
                </a:ext>
              </a:extLst>
            </p:cNvPr>
            <p:cNvSpPr/>
            <p:nvPr/>
          </p:nvSpPr>
          <p:spPr>
            <a:xfrm>
              <a:off x="3147148" y="1966538"/>
              <a:ext cx="90856" cy="121374"/>
            </a:xfrm>
            <a:custGeom>
              <a:avLst/>
              <a:gdLst/>
              <a:ahLst/>
              <a:cxnLst/>
              <a:rect l="0" t="0" r="0" b="0"/>
              <a:pathLst>
                <a:path w="90856" h="121374">
                  <a:moveTo>
                    <a:pt x="0" y="0"/>
                  </a:moveTo>
                  <a:lnTo>
                    <a:pt x="90856" y="0"/>
                  </a:lnTo>
                  <a:lnTo>
                    <a:pt x="90856" y="17094"/>
                  </a:lnTo>
                  <a:lnTo>
                    <a:pt x="54801" y="17094"/>
                  </a:lnTo>
                  <a:lnTo>
                    <a:pt x="54801" y="121374"/>
                  </a:lnTo>
                  <a:lnTo>
                    <a:pt x="35865" y="121374"/>
                  </a:lnTo>
                  <a:lnTo>
                    <a:pt x="35865" y="17094"/>
                  </a:lnTo>
                  <a:lnTo>
                    <a:pt x="0" y="1709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8" name="Shape 29">
              <a:extLst>
                <a:ext uri="{FF2B5EF4-FFF2-40B4-BE49-F238E27FC236}">
                  <a16:creationId xmlns:a16="http://schemas.microsoft.com/office/drawing/2014/main" xmlns="" id="{AC820215-8345-3D3B-D6DC-E0F7B4EDE359}"/>
                </a:ext>
              </a:extLst>
            </p:cNvPr>
            <p:cNvSpPr/>
            <p:nvPr/>
          </p:nvSpPr>
          <p:spPr>
            <a:xfrm>
              <a:off x="3301832" y="1966542"/>
              <a:ext cx="73749" cy="121374"/>
            </a:xfrm>
            <a:custGeom>
              <a:avLst/>
              <a:gdLst/>
              <a:ahLst/>
              <a:cxnLst/>
              <a:rect l="0" t="0" r="0" b="0"/>
              <a:pathLst>
                <a:path w="73749" h="121374">
                  <a:moveTo>
                    <a:pt x="0" y="0"/>
                  </a:moveTo>
                  <a:lnTo>
                    <a:pt x="71717" y="0"/>
                  </a:lnTo>
                  <a:lnTo>
                    <a:pt x="71717" y="17094"/>
                  </a:lnTo>
                  <a:lnTo>
                    <a:pt x="18948" y="17094"/>
                  </a:lnTo>
                  <a:lnTo>
                    <a:pt x="18948" y="48730"/>
                  </a:lnTo>
                  <a:lnTo>
                    <a:pt x="58852" y="48730"/>
                  </a:lnTo>
                  <a:lnTo>
                    <a:pt x="58852" y="65291"/>
                  </a:lnTo>
                  <a:lnTo>
                    <a:pt x="18948" y="65291"/>
                  </a:lnTo>
                  <a:lnTo>
                    <a:pt x="18948" y="104267"/>
                  </a:lnTo>
                  <a:lnTo>
                    <a:pt x="73749" y="104267"/>
                  </a:lnTo>
                  <a:lnTo>
                    <a:pt x="73749" y="121374"/>
                  </a:lnTo>
                  <a:lnTo>
                    <a:pt x="0" y="121374"/>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9" name="Shape 30">
              <a:extLst>
                <a:ext uri="{FF2B5EF4-FFF2-40B4-BE49-F238E27FC236}">
                  <a16:creationId xmlns:a16="http://schemas.microsoft.com/office/drawing/2014/main" xmlns="" id="{0FAAD643-B54A-2768-6FA7-A910A6AF740D}"/>
                </a:ext>
              </a:extLst>
            </p:cNvPr>
            <p:cNvSpPr/>
            <p:nvPr/>
          </p:nvSpPr>
          <p:spPr>
            <a:xfrm>
              <a:off x="3443271" y="1965066"/>
              <a:ext cx="103911" cy="122847"/>
            </a:xfrm>
            <a:custGeom>
              <a:avLst/>
              <a:gdLst/>
              <a:ahLst/>
              <a:cxnLst/>
              <a:rect l="0" t="0" r="0" b="0"/>
              <a:pathLst>
                <a:path w="103911" h="122847">
                  <a:moveTo>
                    <a:pt x="0" y="0"/>
                  </a:moveTo>
                  <a:lnTo>
                    <a:pt x="7734" y="0"/>
                  </a:lnTo>
                  <a:lnTo>
                    <a:pt x="52057" y="65849"/>
                  </a:lnTo>
                  <a:lnTo>
                    <a:pt x="96558" y="0"/>
                  </a:lnTo>
                  <a:lnTo>
                    <a:pt x="103911" y="0"/>
                  </a:lnTo>
                  <a:lnTo>
                    <a:pt x="103911" y="122847"/>
                  </a:lnTo>
                  <a:lnTo>
                    <a:pt x="84963" y="122847"/>
                  </a:lnTo>
                  <a:lnTo>
                    <a:pt x="84963" y="48184"/>
                  </a:lnTo>
                  <a:lnTo>
                    <a:pt x="55359" y="91770"/>
                  </a:lnTo>
                  <a:lnTo>
                    <a:pt x="48743" y="91770"/>
                  </a:lnTo>
                  <a:lnTo>
                    <a:pt x="18948" y="47993"/>
                  </a:lnTo>
                  <a:lnTo>
                    <a:pt x="18948" y="122847"/>
                  </a:lnTo>
                  <a:lnTo>
                    <a:pt x="0" y="12284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0" name="Shape 31">
              <a:extLst>
                <a:ext uri="{FF2B5EF4-FFF2-40B4-BE49-F238E27FC236}">
                  <a16:creationId xmlns:a16="http://schemas.microsoft.com/office/drawing/2014/main" xmlns="" id="{C7E90277-84F1-21FC-4DE9-8FC2F8EF5E62}"/>
                </a:ext>
              </a:extLst>
            </p:cNvPr>
            <p:cNvSpPr/>
            <p:nvPr/>
          </p:nvSpPr>
          <p:spPr>
            <a:xfrm>
              <a:off x="3613968" y="1964514"/>
              <a:ext cx="79985" cy="125425"/>
            </a:xfrm>
            <a:custGeom>
              <a:avLst/>
              <a:gdLst/>
              <a:ahLst/>
              <a:cxnLst/>
              <a:rect l="0" t="0" r="0" b="0"/>
              <a:pathLst>
                <a:path w="79985" h="125425">
                  <a:moveTo>
                    <a:pt x="42291" y="0"/>
                  </a:moveTo>
                  <a:cubicBezTo>
                    <a:pt x="59207" y="0"/>
                    <a:pt x="72085" y="8826"/>
                    <a:pt x="78892" y="23724"/>
                  </a:cubicBezTo>
                  <a:lnTo>
                    <a:pt x="64541" y="32359"/>
                  </a:lnTo>
                  <a:cubicBezTo>
                    <a:pt x="59207" y="22250"/>
                    <a:pt x="51854" y="17107"/>
                    <a:pt x="42469" y="17107"/>
                  </a:cubicBezTo>
                  <a:cubicBezTo>
                    <a:pt x="32728" y="17107"/>
                    <a:pt x="25743" y="22250"/>
                    <a:pt x="25743" y="31255"/>
                  </a:cubicBezTo>
                  <a:cubicBezTo>
                    <a:pt x="25743" y="38621"/>
                    <a:pt x="29972" y="42482"/>
                    <a:pt x="41008" y="49111"/>
                  </a:cubicBezTo>
                  <a:lnTo>
                    <a:pt x="53137" y="56096"/>
                  </a:lnTo>
                  <a:cubicBezTo>
                    <a:pt x="71717" y="67310"/>
                    <a:pt x="79985" y="76860"/>
                    <a:pt x="79985" y="91770"/>
                  </a:cubicBezTo>
                  <a:cubicBezTo>
                    <a:pt x="79985" y="112192"/>
                    <a:pt x="63995" y="125425"/>
                    <a:pt x="41923" y="125425"/>
                  </a:cubicBezTo>
                  <a:cubicBezTo>
                    <a:pt x="22606" y="125425"/>
                    <a:pt x="7900" y="115481"/>
                    <a:pt x="0" y="98019"/>
                  </a:cubicBezTo>
                  <a:lnTo>
                    <a:pt x="14338" y="89192"/>
                  </a:lnTo>
                  <a:cubicBezTo>
                    <a:pt x="21146" y="101879"/>
                    <a:pt x="30150" y="108318"/>
                    <a:pt x="41745" y="108318"/>
                  </a:cubicBezTo>
                  <a:cubicBezTo>
                    <a:pt x="53327" y="108318"/>
                    <a:pt x="60680" y="101879"/>
                    <a:pt x="60680" y="92126"/>
                  </a:cubicBezTo>
                  <a:cubicBezTo>
                    <a:pt x="60680" y="84049"/>
                    <a:pt x="56452" y="80188"/>
                    <a:pt x="44133" y="72644"/>
                  </a:cubicBezTo>
                  <a:lnTo>
                    <a:pt x="32182" y="65837"/>
                  </a:lnTo>
                  <a:cubicBezTo>
                    <a:pt x="15253" y="55359"/>
                    <a:pt x="6426" y="46152"/>
                    <a:pt x="6426" y="31636"/>
                  </a:cubicBezTo>
                  <a:cubicBezTo>
                    <a:pt x="6426" y="12700"/>
                    <a:pt x="21882" y="0"/>
                    <a:pt x="42291"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31" name="Shape 199">
              <a:extLst>
                <a:ext uri="{FF2B5EF4-FFF2-40B4-BE49-F238E27FC236}">
                  <a16:creationId xmlns:a16="http://schemas.microsoft.com/office/drawing/2014/main" xmlns="" id="{3C346D8A-C4F5-17F5-E252-B4FCB0887D69}"/>
                </a:ext>
              </a:extLst>
            </p:cNvPr>
            <p:cNvSpPr/>
            <p:nvPr/>
          </p:nvSpPr>
          <p:spPr>
            <a:xfrm>
              <a:off x="1843278" y="157645"/>
              <a:ext cx="1842859" cy="1158138"/>
            </a:xfrm>
            <a:custGeom>
              <a:avLst/>
              <a:gdLst/>
              <a:ahLst/>
              <a:cxnLst/>
              <a:rect l="0" t="0" r="0" b="0"/>
              <a:pathLst>
                <a:path w="1842859" h="1158138">
                  <a:moveTo>
                    <a:pt x="0" y="0"/>
                  </a:moveTo>
                  <a:lnTo>
                    <a:pt x="1842859" y="0"/>
                  </a:lnTo>
                  <a:lnTo>
                    <a:pt x="1842859" y="1158138"/>
                  </a:lnTo>
                  <a:lnTo>
                    <a:pt x="0" y="1158138"/>
                  </a:lnTo>
                  <a:lnTo>
                    <a:pt x="0" y="0"/>
                  </a:lnTo>
                </a:path>
              </a:pathLst>
            </a:custGeom>
            <a:ln w="0" cap="flat">
              <a:miter lim="127000"/>
            </a:ln>
          </p:spPr>
          <p:style>
            <a:lnRef idx="0">
              <a:srgbClr val="000000">
                <a:alpha val="0"/>
              </a:srgbClr>
            </a:lnRef>
            <a:fillRef idx="1">
              <a:srgbClr val="E4322B"/>
            </a:fillRef>
            <a:effectRef idx="0">
              <a:scrgbClr r="0" g="0" b="0"/>
            </a:effectRef>
            <a:fontRef idx="none"/>
          </p:style>
          <p:txBody>
            <a:bodyPr/>
            <a:lstStyle/>
            <a:p>
              <a:endParaRPr lang="en-US" sz="1266" b="1"/>
            </a:p>
          </p:txBody>
        </p:sp>
        <p:sp>
          <p:nvSpPr>
            <p:cNvPr id="224" name="Shape 33">
              <a:extLst>
                <a:ext uri="{FF2B5EF4-FFF2-40B4-BE49-F238E27FC236}">
                  <a16:creationId xmlns:a16="http://schemas.microsoft.com/office/drawing/2014/main" xmlns="" id="{5935BFE8-DBDC-3C57-AB7C-DC497310AE32}"/>
                </a:ext>
              </a:extLst>
            </p:cNvPr>
            <p:cNvSpPr/>
            <p:nvPr/>
          </p:nvSpPr>
          <p:spPr>
            <a:xfrm>
              <a:off x="1799567" y="354151"/>
              <a:ext cx="838492" cy="765111"/>
            </a:xfrm>
            <a:custGeom>
              <a:avLst/>
              <a:gdLst/>
              <a:ahLst/>
              <a:cxnLst/>
              <a:rect l="0" t="0" r="0" b="0"/>
              <a:pathLst>
                <a:path w="838492" h="765111">
                  <a:moveTo>
                    <a:pt x="0" y="0"/>
                  </a:moveTo>
                  <a:lnTo>
                    <a:pt x="830720" y="0"/>
                  </a:lnTo>
                  <a:lnTo>
                    <a:pt x="830720" y="183490"/>
                  </a:lnTo>
                  <a:lnTo>
                    <a:pt x="414807" y="183490"/>
                  </a:lnTo>
                  <a:lnTo>
                    <a:pt x="414807" y="289154"/>
                  </a:lnTo>
                  <a:lnTo>
                    <a:pt x="770661" y="289154"/>
                  </a:lnTo>
                  <a:lnTo>
                    <a:pt x="770661" y="464858"/>
                  </a:lnTo>
                  <a:lnTo>
                    <a:pt x="414807" y="464858"/>
                  </a:lnTo>
                  <a:lnTo>
                    <a:pt x="414807" y="581622"/>
                  </a:lnTo>
                  <a:lnTo>
                    <a:pt x="838492" y="581622"/>
                  </a:lnTo>
                  <a:lnTo>
                    <a:pt x="838492" y="765111"/>
                  </a:lnTo>
                  <a:lnTo>
                    <a:pt x="182016" y="765111"/>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225" name="Shape 34">
              <a:extLst>
                <a:ext uri="{FF2B5EF4-FFF2-40B4-BE49-F238E27FC236}">
                  <a16:creationId xmlns:a16="http://schemas.microsoft.com/office/drawing/2014/main" xmlns="" id="{CB21C9E7-AB27-7BD1-DBF9-8B213227E45C}"/>
                </a:ext>
              </a:extLst>
            </p:cNvPr>
            <p:cNvSpPr/>
            <p:nvPr/>
          </p:nvSpPr>
          <p:spPr>
            <a:xfrm>
              <a:off x="172938" y="354151"/>
              <a:ext cx="618312" cy="765111"/>
            </a:xfrm>
            <a:custGeom>
              <a:avLst/>
              <a:gdLst/>
              <a:ahLst/>
              <a:cxnLst/>
              <a:rect l="0" t="0" r="0" b="0"/>
              <a:pathLst>
                <a:path w="618312" h="765111">
                  <a:moveTo>
                    <a:pt x="0" y="0"/>
                  </a:moveTo>
                  <a:lnTo>
                    <a:pt x="618312" y="0"/>
                  </a:lnTo>
                  <a:lnTo>
                    <a:pt x="618312" y="183490"/>
                  </a:lnTo>
                  <a:lnTo>
                    <a:pt x="245770" y="183490"/>
                  </a:lnTo>
                  <a:lnTo>
                    <a:pt x="245770" y="314719"/>
                  </a:lnTo>
                  <a:lnTo>
                    <a:pt x="566052" y="314719"/>
                  </a:lnTo>
                  <a:lnTo>
                    <a:pt x="566052" y="490423"/>
                  </a:lnTo>
                  <a:lnTo>
                    <a:pt x="245770" y="490423"/>
                  </a:lnTo>
                  <a:lnTo>
                    <a:pt x="245770" y="765111"/>
                  </a:lnTo>
                  <a:lnTo>
                    <a:pt x="0" y="765111"/>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6" name="Shape 200">
              <a:extLst>
                <a:ext uri="{FF2B5EF4-FFF2-40B4-BE49-F238E27FC236}">
                  <a16:creationId xmlns:a16="http://schemas.microsoft.com/office/drawing/2014/main" xmlns="" id="{2D5F51FB-3795-2C8E-2416-90E622F35B57}"/>
                </a:ext>
              </a:extLst>
            </p:cNvPr>
            <p:cNvSpPr/>
            <p:nvPr/>
          </p:nvSpPr>
          <p:spPr>
            <a:xfrm>
              <a:off x="925805" y="354152"/>
              <a:ext cx="245770" cy="765111"/>
            </a:xfrm>
            <a:custGeom>
              <a:avLst/>
              <a:gdLst/>
              <a:ahLst/>
              <a:cxnLst/>
              <a:rect l="0" t="0" r="0" b="0"/>
              <a:pathLst>
                <a:path w="245770" h="765111">
                  <a:moveTo>
                    <a:pt x="0" y="0"/>
                  </a:moveTo>
                  <a:lnTo>
                    <a:pt x="245770" y="0"/>
                  </a:lnTo>
                  <a:lnTo>
                    <a:pt x="245770" y="765111"/>
                  </a:lnTo>
                  <a:lnTo>
                    <a:pt x="0" y="765111"/>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7" name="Shape 36">
              <a:extLst>
                <a:ext uri="{FF2B5EF4-FFF2-40B4-BE49-F238E27FC236}">
                  <a16:creationId xmlns:a16="http://schemas.microsoft.com/office/drawing/2014/main" xmlns="" id="{19C2BCBF-EE31-8796-E223-F44D6040AA92}"/>
                </a:ext>
              </a:extLst>
            </p:cNvPr>
            <p:cNvSpPr/>
            <p:nvPr/>
          </p:nvSpPr>
          <p:spPr>
            <a:xfrm>
              <a:off x="1331391" y="354153"/>
              <a:ext cx="360864" cy="765112"/>
            </a:xfrm>
            <a:custGeom>
              <a:avLst/>
              <a:gdLst/>
              <a:ahLst/>
              <a:cxnLst/>
              <a:rect l="0" t="0" r="0" b="0"/>
              <a:pathLst>
                <a:path w="360864" h="765112">
                  <a:moveTo>
                    <a:pt x="0" y="0"/>
                  </a:moveTo>
                  <a:lnTo>
                    <a:pt x="360864" y="0"/>
                  </a:lnTo>
                  <a:lnTo>
                    <a:pt x="360864" y="174600"/>
                  </a:lnTo>
                  <a:lnTo>
                    <a:pt x="245758" y="174600"/>
                  </a:lnTo>
                  <a:lnTo>
                    <a:pt x="245758" y="315836"/>
                  </a:lnTo>
                  <a:lnTo>
                    <a:pt x="360864" y="315836"/>
                  </a:lnTo>
                  <a:lnTo>
                    <a:pt x="360864" y="535165"/>
                  </a:lnTo>
                  <a:lnTo>
                    <a:pt x="336956" y="485978"/>
                  </a:lnTo>
                  <a:lnTo>
                    <a:pt x="245758" y="485978"/>
                  </a:lnTo>
                  <a:lnTo>
                    <a:pt x="245758" y="765112"/>
                  </a:lnTo>
                  <a:lnTo>
                    <a:pt x="0" y="765112"/>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28" name="Shape 37">
              <a:extLst>
                <a:ext uri="{FF2B5EF4-FFF2-40B4-BE49-F238E27FC236}">
                  <a16:creationId xmlns:a16="http://schemas.microsoft.com/office/drawing/2014/main" xmlns="" id="{56FA2613-69FC-846F-FEF1-41A87203CEC0}"/>
                </a:ext>
              </a:extLst>
            </p:cNvPr>
            <p:cNvSpPr/>
            <p:nvPr/>
          </p:nvSpPr>
          <p:spPr>
            <a:xfrm>
              <a:off x="1692255" y="354153"/>
              <a:ext cx="387560" cy="765112"/>
            </a:xfrm>
            <a:custGeom>
              <a:avLst/>
              <a:gdLst/>
              <a:ahLst/>
              <a:cxnLst/>
              <a:rect l="0" t="0" r="0" b="0"/>
              <a:pathLst>
                <a:path w="387560" h="765112">
                  <a:moveTo>
                    <a:pt x="0" y="0"/>
                  </a:moveTo>
                  <a:lnTo>
                    <a:pt x="107309" y="0"/>
                  </a:lnTo>
                  <a:cubicBezTo>
                    <a:pt x="162173" y="0"/>
                    <a:pt x="209074" y="10566"/>
                    <a:pt x="247987" y="31699"/>
                  </a:cubicBezTo>
                  <a:cubicBezTo>
                    <a:pt x="286912" y="52832"/>
                    <a:pt x="316186" y="81369"/>
                    <a:pt x="335845" y="117323"/>
                  </a:cubicBezTo>
                  <a:cubicBezTo>
                    <a:pt x="355479" y="153302"/>
                    <a:pt x="365322" y="192392"/>
                    <a:pt x="365322" y="234645"/>
                  </a:cubicBezTo>
                  <a:cubicBezTo>
                    <a:pt x="365322" y="281356"/>
                    <a:pt x="352698" y="323609"/>
                    <a:pt x="327501" y="361429"/>
                  </a:cubicBezTo>
                  <a:cubicBezTo>
                    <a:pt x="302292" y="399237"/>
                    <a:pt x="265589" y="427038"/>
                    <a:pt x="217405" y="444830"/>
                  </a:cubicBezTo>
                  <a:lnTo>
                    <a:pt x="387560" y="765112"/>
                  </a:lnTo>
                  <a:lnTo>
                    <a:pt x="111766" y="765112"/>
                  </a:lnTo>
                  <a:lnTo>
                    <a:pt x="0" y="535165"/>
                  </a:lnTo>
                  <a:lnTo>
                    <a:pt x="0" y="315836"/>
                  </a:lnTo>
                  <a:lnTo>
                    <a:pt x="46146" y="315836"/>
                  </a:lnTo>
                  <a:cubicBezTo>
                    <a:pt x="65424" y="315836"/>
                    <a:pt x="81731" y="308991"/>
                    <a:pt x="95079" y="295250"/>
                  </a:cubicBezTo>
                  <a:cubicBezTo>
                    <a:pt x="108426" y="281546"/>
                    <a:pt x="115107" y="264681"/>
                    <a:pt x="115107" y="244653"/>
                  </a:cubicBezTo>
                  <a:cubicBezTo>
                    <a:pt x="115107" y="224638"/>
                    <a:pt x="108426" y="207963"/>
                    <a:pt x="95079" y="194615"/>
                  </a:cubicBezTo>
                  <a:cubicBezTo>
                    <a:pt x="81731" y="181267"/>
                    <a:pt x="65424" y="174600"/>
                    <a:pt x="46146" y="174600"/>
                  </a:cubicBezTo>
                  <a:lnTo>
                    <a:pt x="0" y="17460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0" name="Shape 38">
              <a:extLst>
                <a:ext uri="{FF2B5EF4-FFF2-40B4-BE49-F238E27FC236}">
                  <a16:creationId xmlns:a16="http://schemas.microsoft.com/office/drawing/2014/main" xmlns="" id="{7F366C03-FF49-7873-502D-34E6FB0FB491}"/>
                </a:ext>
              </a:extLst>
            </p:cNvPr>
            <p:cNvSpPr/>
            <p:nvPr/>
          </p:nvSpPr>
          <p:spPr>
            <a:xfrm>
              <a:off x="2725433" y="354152"/>
              <a:ext cx="860742" cy="765112"/>
            </a:xfrm>
            <a:custGeom>
              <a:avLst/>
              <a:gdLst/>
              <a:ahLst/>
              <a:cxnLst/>
              <a:rect l="0" t="0" r="0" b="0"/>
              <a:pathLst>
                <a:path w="860742" h="765112">
                  <a:moveTo>
                    <a:pt x="26695" y="0"/>
                  </a:moveTo>
                  <a:lnTo>
                    <a:pt x="323609" y="0"/>
                  </a:lnTo>
                  <a:lnTo>
                    <a:pt x="439267" y="195732"/>
                  </a:lnTo>
                  <a:lnTo>
                    <a:pt x="443712" y="195732"/>
                  </a:lnTo>
                  <a:lnTo>
                    <a:pt x="560489" y="0"/>
                  </a:lnTo>
                  <a:lnTo>
                    <a:pt x="835165" y="0"/>
                  </a:lnTo>
                  <a:lnTo>
                    <a:pt x="587172" y="361429"/>
                  </a:lnTo>
                  <a:lnTo>
                    <a:pt x="860742" y="765112"/>
                  </a:lnTo>
                  <a:lnTo>
                    <a:pt x="562711" y="765112"/>
                  </a:lnTo>
                  <a:lnTo>
                    <a:pt x="421475" y="527126"/>
                  </a:lnTo>
                  <a:lnTo>
                    <a:pt x="417030" y="527126"/>
                  </a:lnTo>
                  <a:lnTo>
                    <a:pt x="275793" y="765112"/>
                  </a:lnTo>
                  <a:lnTo>
                    <a:pt x="0" y="765112"/>
                  </a:lnTo>
                  <a:lnTo>
                    <a:pt x="273571" y="360312"/>
                  </a:lnTo>
                  <a:lnTo>
                    <a:pt x="2669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sz="1266" b="1"/>
            </a:p>
          </p:txBody>
        </p:sp>
        <p:sp>
          <p:nvSpPr>
            <p:cNvPr id="231" name="Shape 39">
              <a:extLst>
                <a:ext uri="{FF2B5EF4-FFF2-40B4-BE49-F238E27FC236}">
                  <a16:creationId xmlns:a16="http://schemas.microsoft.com/office/drawing/2014/main" xmlns="" id="{2759FC62-91D5-3ACE-D336-09232C386D69}"/>
                </a:ext>
              </a:extLst>
            </p:cNvPr>
            <p:cNvSpPr/>
            <p:nvPr/>
          </p:nvSpPr>
          <p:spPr>
            <a:xfrm>
              <a:off x="173507" y="1434973"/>
              <a:ext cx="196799" cy="277838"/>
            </a:xfrm>
            <a:custGeom>
              <a:avLst/>
              <a:gdLst/>
              <a:ahLst/>
              <a:cxnLst/>
              <a:rect l="0" t="0" r="0" b="0"/>
              <a:pathLst>
                <a:path w="196799" h="277838">
                  <a:moveTo>
                    <a:pt x="0" y="0"/>
                  </a:moveTo>
                  <a:lnTo>
                    <a:pt x="38976" y="0"/>
                  </a:lnTo>
                  <a:lnTo>
                    <a:pt x="38976" y="122492"/>
                  </a:lnTo>
                  <a:lnTo>
                    <a:pt x="157823" y="122492"/>
                  </a:lnTo>
                  <a:lnTo>
                    <a:pt x="157823" y="0"/>
                  </a:lnTo>
                  <a:lnTo>
                    <a:pt x="196799" y="0"/>
                  </a:lnTo>
                  <a:lnTo>
                    <a:pt x="196799" y="277838"/>
                  </a:lnTo>
                  <a:lnTo>
                    <a:pt x="157823" y="277838"/>
                  </a:lnTo>
                  <a:lnTo>
                    <a:pt x="157823" y="159550"/>
                  </a:lnTo>
                  <a:lnTo>
                    <a:pt x="38976" y="159550"/>
                  </a:lnTo>
                  <a:lnTo>
                    <a:pt x="38976"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2" name="Shape 40">
              <a:extLst>
                <a:ext uri="{FF2B5EF4-FFF2-40B4-BE49-F238E27FC236}">
                  <a16:creationId xmlns:a16="http://schemas.microsoft.com/office/drawing/2014/main" xmlns="" id="{E1E9D218-4760-FEE0-B7FB-B986421389FE}"/>
                </a:ext>
              </a:extLst>
            </p:cNvPr>
            <p:cNvSpPr/>
            <p:nvPr/>
          </p:nvSpPr>
          <p:spPr>
            <a:xfrm>
              <a:off x="866051" y="1434973"/>
              <a:ext cx="178473" cy="277838"/>
            </a:xfrm>
            <a:custGeom>
              <a:avLst/>
              <a:gdLst/>
              <a:ahLst/>
              <a:cxnLst/>
              <a:rect l="0" t="0" r="0" b="0"/>
              <a:pathLst>
                <a:path w="178473" h="277838">
                  <a:moveTo>
                    <a:pt x="0" y="0"/>
                  </a:moveTo>
                  <a:lnTo>
                    <a:pt x="18923" y="0"/>
                  </a:lnTo>
                  <a:lnTo>
                    <a:pt x="38976" y="0"/>
                  </a:lnTo>
                  <a:lnTo>
                    <a:pt x="178473" y="0"/>
                  </a:lnTo>
                  <a:lnTo>
                    <a:pt x="178473" y="37059"/>
                  </a:lnTo>
                  <a:lnTo>
                    <a:pt x="38976" y="37059"/>
                  </a:lnTo>
                  <a:lnTo>
                    <a:pt x="38976" y="121336"/>
                  </a:lnTo>
                  <a:lnTo>
                    <a:pt x="157455" y="121336"/>
                  </a:lnTo>
                  <a:lnTo>
                    <a:pt x="157455" y="158407"/>
                  </a:lnTo>
                  <a:lnTo>
                    <a:pt x="38976" y="158407"/>
                  </a:lnTo>
                  <a:lnTo>
                    <a:pt x="38976" y="240754"/>
                  </a:lnTo>
                  <a:lnTo>
                    <a:pt x="178473" y="240754"/>
                  </a:lnTo>
                  <a:lnTo>
                    <a:pt x="178473" y="277838"/>
                  </a:lnTo>
                  <a:lnTo>
                    <a:pt x="38976" y="277838"/>
                  </a:lnTo>
                  <a:lnTo>
                    <a:pt x="18923"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3" name="Shape 41">
              <a:extLst>
                <a:ext uri="{FF2B5EF4-FFF2-40B4-BE49-F238E27FC236}">
                  <a16:creationId xmlns:a16="http://schemas.microsoft.com/office/drawing/2014/main" xmlns="" id="{B43F4BB4-B4CE-0AFA-BDBD-6E61F8EF564D}"/>
                </a:ext>
              </a:extLst>
            </p:cNvPr>
            <p:cNvSpPr/>
            <p:nvPr/>
          </p:nvSpPr>
          <p:spPr>
            <a:xfrm>
              <a:off x="1526883" y="1434973"/>
              <a:ext cx="178473" cy="277838"/>
            </a:xfrm>
            <a:custGeom>
              <a:avLst/>
              <a:gdLst/>
              <a:ahLst/>
              <a:cxnLst/>
              <a:rect l="0" t="0" r="0" b="0"/>
              <a:pathLst>
                <a:path w="178473" h="277838">
                  <a:moveTo>
                    <a:pt x="0" y="0"/>
                  </a:moveTo>
                  <a:lnTo>
                    <a:pt x="38976" y="0"/>
                  </a:lnTo>
                  <a:lnTo>
                    <a:pt x="38976" y="240754"/>
                  </a:lnTo>
                  <a:lnTo>
                    <a:pt x="178473" y="240754"/>
                  </a:lnTo>
                  <a:lnTo>
                    <a:pt x="178473" y="277838"/>
                  </a:lnTo>
                  <a:lnTo>
                    <a:pt x="38976" y="277838"/>
                  </a:lnTo>
                  <a:lnTo>
                    <a:pt x="19494"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4" name="Shape 42">
              <a:extLst>
                <a:ext uri="{FF2B5EF4-FFF2-40B4-BE49-F238E27FC236}">
                  <a16:creationId xmlns:a16="http://schemas.microsoft.com/office/drawing/2014/main" xmlns="" id="{B95184CA-85E5-7C33-CE9D-3FD52A8701EA}"/>
                </a:ext>
              </a:extLst>
            </p:cNvPr>
            <p:cNvSpPr/>
            <p:nvPr/>
          </p:nvSpPr>
          <p:spPr>
            <a:xfrm>
              <a:off x="2178164" y="1434973"/>
              <a:ext cx="178460" cy="277838"/>
            </a:xfrm>
            <a:custGeom>
              <a:avLst/>
              <a:gdLst/>
              <a:ahLst/>
              <a:cxnLst/>
              <a:rect l="0" t="0" r="0" b="0"/>
              <a:pathLst>
                <a:path w="178460" h="277838">
                  <a:moveTo>
                    <a:pt x="0" y="0"/>
                  </a:moveTo>
                  <a:lnTo>
                    <a:pt x="38976" y="0"/>
                  </a:lnTo>
                  <a:lnTo>
                    <a:pt x="38976" y="240754"/>
                  </a:lnTo>
                  <a:lnTo>
                    <a:pt x="178460" y="240754"/>
                  </a:lnTo>
                  <a:lnTo>
                    <a:pt x="178460" y="277838"/>
                  </a:lnTo>
                  <a:lnTo>
                    <a:pt x="38976" y="277838"/>
                  </a:lnTo>
                  <a:lnTo>
                    <a:pt x="19482" y="277838"/>
                  </a:lnTo>
                  <a:lnTo>
                    <a:pt x="0" y="277838"/>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5" name="Shape 43">
              <a:extLst>
                <a:ext uri="{FF2B5EF4-FFF2-40B4-BE49-F238E27FC236}">
                  <a16:creationId xmlns:a16="http://schemas.microsoft.com/office/drawing/2014/main" xmlns="" id="{97A4C752-DA51-175D-3C8A-86BE1A67A275}"/>
                </a:ext>
              </a:extLst>
            </p:cNvPr>
            <p:cNvSpPr/>
            <p:nvPr/>
          </p:nvSpPr>
          <p:spPr>
            <a:xfrm>
              <a:off x="2806509" y="1434973"/>
              <a:ext cx="119041" cy="277838"/>
            </a:xfrm>
            <a:custGeom>
              <a:avLst/>
              <a:gdLst/>
              <a:ahLst/>
              <a:cxnLst/>
              <a:rect l="0" t="0" r="0" b="0"/>
              <a:pathLst>
                <a:path w="119041" h="277838">
                  <a:moveTo>
                    <a:pt x="102413" y="0"/>
                  </a:moveTo>
                  <a:lnTo>
                    <a:pt x="119041" y="0"/>
                  </a:lnTo>
                  <a:lnTo>
                    <a:pt x="119041" y="53706"/>
                  </a:lnTo>
                  <a:lnTo>
                    <a:pt x="119037" y="53696"/>
                  </a:lnTo>
                  <a:lnTo>
                    <a:pt x="75710" y="179819"/>
                  </a:lnTo>
                  <a:lnTo>
                    <a:pt x="119041" y="179819"/>
                  </a:lnTo>
                  <a:lnTo>
                    <a:pt x="119041" y="216878"/>
                  </a:lnTo>
                  <a:lnTo>
                    <a:pt x="62979" y="216878"/>
                  </a:lnTo>
                  <a:lnTo>
                    <a:pt x="42037" y="277838"/>
                  </a:lnTo>
                  <a:lnTo>
                    <a:pt x="0" y="277838"/>
                  </a:lnTo>
                  <a:lnTo>
                    <a:pt x="10241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6" name="Shape 44">
              <a:extLst>
                <a:ext uri="{FF2B5EF4-FFF2-40B4-BE49-F238E27FC236}">
                  <a16:creationId xmlns:a16="http://schemas.microsoft.com/office/drawing/2014/main" xmlns="" id="{BF751E2B-08E9-FF9D-4B01-AAB297AC0397}"/>
                </a:ext>
              </a:extLst>
            </p:cNvPr>
            <p:cNvSpPr/>
            <p:nvPr/>
          </p:nvSpPr>
          <p:spPr>
            <a:xfrm>
              <a:off x="2925550" y="1434973"/>
              <a:ext cx="119046" cy="277838"/>
            </a:xfrm>
            <a:custGeom>
              <a:avLst/>
              <a:gdLst/>
              <a:ahLst/>
              <a:cxnLst/>
              <a:rect l="0" t="0" r="0" b="0"/>
              <a:pathLst>
                <a:path w="119046" h="277838">
                  <a:moveTo>
                    <a:pt x="0" y="0"/>
                  </a:moveTo>
                  <a:lnTo>
                    <a:pt x="16621" y="0"/>
                  </a:lnTo>
                  <a:lnTo>
                    <a:pt x="119046" y="277838"/>
                  </a:lnTo>
                  <a:lnTo>
                    <a:pt x="77009" y="277838"/>
                  </a:lnTo>
                  <a:lnTo>
                    <a:pt x="56064" y="216878"/>
                  </a:lnTo>
                  <a:lnTo>
                    <a:pt x="0" y="216878"/>
                  </a:lnTo>
                  <a:lnTo>
                    <a:pt x="0" y="179819"/>
                  </a:lnTo>
                  <a:lnTo>
                    <a:pt x="43331" y="179819"/>
                  </a:lnTo>
                  <a:lnTo>
                    <a:pt x="0" y="5370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sp>
          <p:nvSpPr>
            <p:cNvPr id="237" name="Shape 45">
              <a:extLst>
                <a:ext uri="{FF2B5EF4-FFF2-40B4-BE49-F238E27FC236}">
                  <a16:creationId xmlns:a16="http://schemas.microsoft.com/office/drawing/2014/main" xmlns="" id="{9F217BF2-61C6-1B82-0AC8-1DAE04DEF5A9}"/>
                </a:ext>
              </a:extLst>
            </p:cNvPr>
            <p:cNvSpPr/>
            <p:nvPr/>
          </p:nvSpPr>
          <p:spPr>
            <a:xfrm>
              <a:off x="3481092" y="1432101"/>
              <a:ext cx="202743" cy="283566"/>
            </a:xfrm>
            <a:custGeom>
              <a:avLst/>
              <a:gdLst/>
              <a:ahLst/>
              <a:cxnLst/>
              <a:rect l="0" t="0" r="0" b="0"/>
              <a:pathLst>
                <a:path w="202743" h="283566">
                  <a:moveTo>
                    <a:pt x="111785" y="0"/>
                  </a:moveTo>
                  <a:cubicBezTo>
                    <a:pt x="121729" y="0"/>
                    <a:pt x="131496" y="1092"/>
                    <a:pt x="141122" y="3251"/>
                  </a:cubicBezTo>
                  <a:cubicBezTo>
                    <a:pt x="150737" y="5436"/>
                    <a:pt x="160236" y="8636"/>
                    <a:pt x="169596" y="12903"/>
                  </a:cubicBezTo>
                  <a:cubicBezTo>
                    <a:pt x="178956" y="17170"/>
                    <a:pt x="188151" y="22543"/>
                    <a:pt x="197206" y="29045"/>
                  </a:cubicBezTo>
                  <a:lnTo>
                    <a:pt x="175044" y="59995"/>
                  </a:lnTo>
                  <a:cubicBezTo>
                    <a:pt x="164465" y="52235"/>
                    <a:pt x="153924" y="46406"/>
                    <a:pt x="143408" y="42520"/>
                  </a:cubicBezTo>
                  <a:cubicBezTo>
                    <a:pt x="132905" y="38646"/>
                    <a:pt x="122365" y="36703"/>
                    <a:pt x="111785" y="36703"/>
                  </a:cubicBezTo>
                  <a:cubicBezTo>
                    <a:pt x="92812" y="36703"/>
                    <a:pt x="78067" y="40475"/>
                    <a:pt x="67551" y="48070"/>
                  </a:cubicBezTo>
                  <a:cubicBezTo>
                    <a:pt x="57048" y="55651"/>
                    <a:pt x="51791" y="66370"/>
                    <a:pt x="51791" y="80264"/>
                  </a:cubicBezTo>
                  <a:lnTo>
                    <a:pt x="51791" y="80455"/>
                  </a:lnTo>
                  <a:cubicBezTo>
                    <a:pt x="51791" y="90018"/>
                    <a:pt x="54496" y="97536"/>
                    <a:pt x="59906" y="102997"/>
                  </a:cubicBezTo>
                  <a:cubicBezTo>
                    <a:pt x="65316" y="108483"/>
                    <a:pt x="72073" y="112522"/>
                    <a:pt x="80163" y="115138"/>
                  </a:cubicBezTo>
                  <a:cubicBezTo>
                    <a:pt x="88252" y="117742"/>
                    <a:pt x="99492" y="120447"/>
                    <a:pt x="113894" y="123254"/>
                  </a:cubicBezTo>
                  <a:cubicBezTo>
                    <a:pt x="114402" y="123380"/>
                    <a:pt x="114872" y="123482"/>
                    <a:pt x="115316" y="123546"/>
                  </a:cubicBezTo>
                  <a:cubicBezTo>
                    <a:pt x="115773" y="123597"/>
                    <a:pt x="116243" y="123698"/>
                    <a:pt x="116764" y="123825"/>
                  </a:cubicBezTo>
                  <a:cubicBezTo>
                    <a:pt x="117399" y="123952"/>
                    <a:pt x="118097" y="124079"/>
                    <a:pt x="118859" y="124206"/>
                  </a:cubicBezTo>
                  <a:cubicBezTo>
                    <a:pt x="119621" y="124346"/>
                    <a:pt x="120320" y="124473"/>
                    <a:pt x="120955" y="124587"/>
                  </a:cubicBezTo>
                  <a:cubicBezTo>
                    <a:pt x="137782" y="128041"/>
                    <a:pt x="151816" y="132106"/>
                    <a:pt x="163094" y="136817"/>
                  </a:cubicBezTo>
                  <a:cubicBezTo>
                    <a:pt x="174371" y="141529"/>
                    <a:pt x="183795" y="149149"/>
                    <a:pt x="191376" y="159652"/>
                  </a:cubicBezTo>
                  <a:cubicBezTo>
                    <a:pt x="198946" y="170155"/>
                    <a:pt x="202743" y="184518"/>
                    <a:pt x="202743" y="202755"/>
                  </a:cubicBezTo>
                  <a:lnTo>
                    <a:pt x="202743" y="203124"/>
                  </a:lnTo>
                  <a:cubicBezTo>
                    <a:pt x="202743" y="220066"/>
                    <a:pt x="198730" y="234556"/>
                    <a:pt x="190716" y="246609"/>
                  </a:cubicBezTo>
                  <a:cubicBezTo>
                    <a:pt x="182677" y="258636"/>
                    <a:pt x="171056" y="267818"/>
                    <a:pt x="155829" y="274117"/>
                  </a:cubicBezTo>
                  <a:cubicBezTo>
                    <a:pt x="140615" y="280416"/>
                    <a:pt x="122238" y="283566"/>
                    <a:pt x="100711" y="283566"/>
                  </a:cubicBezTo>
                  <a:lnTo>
                    <a:pt x="80645" y="283566"/>
                  </a:lnTo>
                  <a:cubicBezTo>
                    <a:pt x="80645" y="283566"/>
                    <a:pt x="74651" y="282296"/>
                    <a:pt x="62674" y="279743"/>
                  </a:cubicBezTo>
                  <a:cubicBezTo>
                    <a:pt x="50711" y="277203"/>
                    <a:pt x="39522" y="273380"/>
                    <a:pt x="29147" y="268288"/>
                  </a:cubicBezTo>
                  <a:cubicBezTo>
                    <a:pt x="18758" y="263195"/>
                    <a:pt x="9055" y="256832"/>
                    <a:pt x="0" y="249187"/>
                  </a:cubicBezTo>
                  <a:lnTo>
                    <a:pt x="24283" y="219367"/>
                  </a:lnTo>
                  <a:cubicBezTo>
                    <a:pt x="34849" y="228549"/>
                    <a:pt x="46508" y="235420"/>
                    <a:pt x="59246" y="240005"/>
                  </a:cubicBezTo>
                  <a:cubicBezTo>
                    <a:pt x="71971" y="244602"/>
                    <a:pt x="85801" y="246875"/>
                    <a:pt x="100711" y="246875"/>
                  </a:cubicBezTo>
                  <a:cubicBezTo>
                    <a:pt x="120841" y="246875"/>
                    <a:pt x="136436" y="243154"/>
                    <a:pt x="147523" y="235699"/>
                  </a:cubicBezTo>
                  <a:cubicBezTo>
                    <a:pt x="158610" y="228257"/>
                    <a:pt x="164148" y="217703"/>
                    <a:pt x="164148" y="204089"/>
                  </a:cubicBezTo>
                  <a:lnTo>
                    <a:pt x="164148" y="203899"/>
                  </a:lnTo>
                  <a:cubicBezTo>
                    <a:pt x="164148" y="194221"/>
                    <a:pt x="161633" y="186525"/>
                    <a:pt x="156591" y="180873"/>
                  </a:cubicBezTo>
                  <a:cubicBezTo>
                    <a:pt x="151562" y="175196"/>
                    <a:pt x="145072" y="171005"/>
                    <a:pt x="137109" y="168250"/>
                  </a:cubicBezTo>
                  <a:cubicBezTo>
                    <a:pt x="129146" y="165519"/>
                    <a:pt x="118859" y="163005"/>
                    <a:pt x="106248" y="160706"/>
                  </a:cubicBezTo>
                  <a:cubicBezTo>
                    <a:pt x="105867" y="160579"/>
                    <a:pt x="105448" y="160515"/>
                    <a:pt x="105004" y="160515"/>
                  </a:cubicBezTo>
                  <a:cubicBezTo>
                    <a:pt x="104559" y="160515"/>
                    <a:pt x="104153" y="160465"/>
                    <a:pt x="103759" y="160325"/>
                  </a:cubicBezTo>
                  <a:lnTo>
                    <a:pt x="100902" y="159753"/>
                  </a:lnTo>
                  <a:cubicBezTo>
                    <a:pt x="82296" y="156566"/>
                    <a:pt x="67170" y="152971"/>
                    <a:pt x="55512" y="148946"/>
                  </a:cubicBezTo>
                  <a:cubicBezTo>
                    <a:pt x="43866" y="144945"/>
                    <a:pt x="33884" y="137617"/>
                    <a:pt x="25616" y="126975"/>
                  </a:cubicBezTo>
                  <a:cubicBezTo>
                    <a:pt x="17336" y="116345"/>
                    <a:pt x="13183" y="101232"/>
                    <a:pt x="13183" y="81610"/>
                  </a:cubicBezTo>
                  <a:lnTo>
                    <a:pt x="13183" y="81407"/>
                  </a:lnTo>
                  <a:cubicBezTo>
                    <a:pt x="13183" y="64224"/>
                    <a:pt x="17044" y="49530"/>
                    <a:pt x="24752" y="37363"/>
                  </a:cubicBezTo>
                  <a:cubicBezTo>
                    <a:pt x="32461" y="25197"/>
                    <a:pt x="43701" y="15939"/>
                    <a:pt x="58471" y="9563"/>
                  </a:cubicBezTo>
                  <a:cubicBezTo>
                    <a:pt x="73254" y="3200"/>
                    <a:pt x="91021" y="0"/>
                    <a:pt x="1117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sz="1266" b="1"/>
            </a:p>
          </p:txBody>
        </p:sp>
      </p:grpSp>
    </p:spTree>
    <p:extLst>
      <p:ext uri="{BB962C8B-B14F-4D97-AF65-F5344CB8AC3E}">
        <p14:creationId xmlns:p14="http://schemas.microsoft.com/office/powerpoint/2010/main" val="977176655"/>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229"/>
                                        </p:tgtEl>
                                        <p:attrNameLst>
                                          <p:attrName>style.visibility</p:attrName>
                                        </p:attrNameLst>
                                      </p:cBhvr>
                                      <p:to>
                                        <p:strVal val="visible"/>
                                      </p:to>
                                    </p:set>
                                    <p:anim calcmode="lin" valueType="num">
                                      <p:cBhvr>
                                        <p:cTn id="7" dur="1000" fill="hold"/>
                                        <p:tgtEl>
                                          <p:spTgt spid="229"/>
                                        </p:tgtEl>
                                        <p:attrNameLst>
                                          <p:attrName>ppt_w</p:attrName>
                                        </p:attrNameLst>
                                      </p:cBhvr>
                                      <p:tavLst>
                                        <p:tav tm="0">
                                          <p:val>
                                            <p:fltVal val="0"/>
                                          </p:val>
                                        </p:tav>
                                        <p:tav tm="100000">
                                          <p:val>
                                            <p:strVal val="#ppt_w"/>
                                          </p:val>
                                        </p:tav>
                                      </p:tavLst>
                                    </p:anim>
                                    <p:anim calcmode="lin" valueType="num">
                                      <p:cBhvr>
                                        <p:cTn id="8" dur="1000" fill="hold"/>
                                        <p:tgtEl>
                                          <p:spTgt spid="2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advAuto="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1364</Words>
  <Application>Microsoft Office PowerPoint</Application>
  <PresentationFormat>Ευρεία οθόνη</PresentationFormat>
  <Paragraphs>205</Paragraphs>
  <Slides>78</Slides>
  <Notes>7</Notes>
  <HiddenSlides>0</HiddenSlides>
  <MMClips>1</MMClips>
  <ScaleCrop>false</ScaleCrop>
  <HeadingPairs>
    <vt:vector size="6" baseType="variant">
      <vt:variant>
        <vt:lpstr>Γραμματοσειρές που χρησιμοποιούνται</vt:lpstr>
      </vt:variant>
      <vt:variant>
        <vt:i4>15</vt:i4>
      </vt:variant>
      <vt:variant>
        <vt:lpstr>Θέμα</vt:lpstr>
      </vt:variant>
      <vt:variant>
        <vt:i4>1</vt:i4>
      </vt:variant>
      <vt:variant>
        <vt:lpstr>Τίτλοι διαφανειών</vt:lpstr>
      </vt:variant>
      <vt:variant>
        <vt:i4>78</vt:i4>
      </vt:variant>
    </vt:vector>
  </HeadingPairs>
  <TitlesOfParts>
    <vt:vector size="94" baseType="lpstr">
      <vt:lpstr>Arial</vt:lpstr>
      <vt:lpstr>Bahnschrift SemiBold</vt:lpstr>
      <vt:lpstr>Calibri</vt:lpstr>
      <vt:lpstr>Calibri Light</vt:lpstr>
      <vt:lpstr>Gotham</vt:lpstr>
      <vt:lpstr>Gotham Bold</vt:lpstr>
      <vt:lpstr>Gotham Book</vt:lpstr>
      <vt:lpstr>Helvetica</vt:lpstr>
      <vt:lpstr>Helvetica Light</vt:lpstr>
      <vt:lpstr>Lato</vt:lpstr>
      <vt:lpstr>Proxima Nova</vt:lpstr>
      <vt:lpstr>Proxima Nova Light</vt:lpstr>
      <vt:lpstr>Proxima Nova Semibold</vt:lpstr>
      <vt:lpstr>Times New Roman</vt:lpstr>
      <vt:lpstr>Wingdings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Τρόπος χρήσης ετικέτας ασφαλείας</vt:lpstr>
      <vt:lpstr>Παρουσίαση του PowerPoint</vt:lpstr>
      <vt:lpstr>Παρουσίαση του PowerPoint</vt:lpstr>
      <vt:lpstr>Αρίθμηση Πυροσβεστήρα - Π.Φ. - Π.Σ.</vt:lpstr>
      <vt:lpstr>Παρουσίαση του PowerPoint</vt:lpstr>
      <vt:lpstr>Παρουσίαση του PowerPoint</vt:lpstr>
      <vt:lpstr>Παρουσίαση του PowerPoint</vt:lpstr>
      <vt:lpstr>Αντλία πυρόσβεσης υψηλής πίεσης</vt:lpstr>
      <vt:lpstr>P1 Βενζίνης</vt:lpstr>
      <vt:lpstr>P1 Πετρελαίου</vt:lpstr>
      <vt:lpstr>P2 Βενζίνης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Λογαριασμός Microsoft</dc:creator>
  <cp:lastModifiedBy>Λογαριασμός Microsoft</cp:lastModifiedBy>
  <cp:revision>34</cp:revision>
  <dcterms:created xsi:type="dcterms:W3CDTF">2024-10-25T12:35:36Z</dcterms:created>
  <dcterms:modified xsi:type="dcterms:W3CDTF">2024-11-06T10:35:50Z</dcterms:modified>
</cp:coreProperties>
</file>