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98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/>
    <p:restoredTop sz="93113" autoAdjust="0"/>
  </p:normalViewPr>
  <p:slideViewPr>
    <p:cSldViewPr snapToGrid="0">
      <p:cViewPr varScale="1">
        <p:scale>
          <a:sx n="117" d="100"/>
          <a:sy n="117" d="100"/>
        </p:scale>
        <p:origin x="2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445D0-7FB4-4A24-9555-1ACC245ACC91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F6E5D-CA49-4418-95D3-89F3DB4CF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01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2A4E3-E45C-6588-074B-82D6D75D7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D845E9-00D0-ADD0-AEE4-4B1A212039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8A3DE-D5F7-156A-D04D-D182C326E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93841-AC7B-4113-A6C6-ED9474596551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2E235-58F8-826C-BB74-B6478D229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BA007-1EE0-AA20-08E0-2B7FD1F1C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02C5-7ED6-4CD1-B322-9CDAD1C37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64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0515A-118B-DB05-3B41-C8B8EF42C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CB9DD9-9942-8950-3BD0-CDAF8F288E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1E910A-2C9E-5D2A-D907-139DE562E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93841-AC7B-4113-A6C6-ED9474596551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A535D-84F2-1DF6-1E0E-FE51FF3EF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11745-7C26-697C-98E9-C54EA9867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02C5-7ED6-4CD1-B322-9CDAD1C37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1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D844E6-5AD2-482A-9C81-E8BFA58D8E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566739-EE72-881E-4E34-71EFA01BA1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177E4-08ED-A4C9-19EC-9783CCBE4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93841-AC7B-4113-A6C6-ED9474596551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67853-F8E6-6FFD-63BC-42ECA9D82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E66B6-8333-BDE2-4DBC-30C06FC29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02C5-7ED6-4CD1-B322-9CDAD1C37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9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E6873-A3C6-1784-089F-2C3C21BEB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63DBB-C6B8-17E7-3792-C56E364D2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46BB2-E891-3348-DC61-57C43301A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93841-AC7B-4113-A6C6-ED9474596551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8F094-0108-5340-0ED0-C8ED82872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109A4-43DF-7419-2421-60EE19CBB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02C5-7ED6-4CD1-B322-9CDAD1C37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35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E4E26-D2C3-8737-4C33-7C06730A6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AFAA5-1C72-F95E-00C3-FC43BDFB3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089DC-4F30-3601-744D-971A889D8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93841-AC7B-4113-A6C6-ED9474596551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F9A34-58E9-AAEB-53FD-954FD64E6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AABEE-C2C0-30D0-9737-273B8B677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02C5-7ED6-4CD1-B322-9CDAD1C37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23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96E71-A1D8-1C54-5EAD-8FB474159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9D453-17B5-6691-D417-99E5B616AB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6C53E6-B686-2A10-1121-8E02BC7AA1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CE5F2-D3F5-4079-5CDE-FCFB3DEC8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93841-AC7B-4113-A6C6-ED9474596551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55A7A5-52A3-755B-A073-B84B2D7D5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E70771-CBF0-6BA9-B8DE-763867944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02C5-7ED6-4CD1-B322-9CDAD1C37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30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43A15-8676-4143-7260-D83A0683A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5C29E5-47CC-65E6-F35D-F301FE5F22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0ED10-1C02-EDA7-1C9A-76606E41A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D0013C-7865-73E9-3334-7ACA0E1534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8EF644-FCBC-16E6-011A-54263B01D1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29F767-530D-E304-50F1-FDB600A0F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93841-AC7B-4113-A6C6-ED9474596551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D8F037-626F-6DD3-F2B5-7E2F37C7A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48274C-6BD4-5661-1925-364E0A169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02C5-7ED6-4CD1-B322-9CDAD1C37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80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879E6-431F-1E9A-7F9B-631D8198F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6C05C7-9A10-D434-058E-B2CF7C6C6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93841-AC7B-4113-A6C6-ED9474596551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7170F-A6BD-EAFA-3A5F-D48C33CA4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056AB3-A913-3E74-94CB-3E74B8198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02C5-7ED6-4CD1-B322-9CDAD1C37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19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24D63B-41E0-8CC2-BF8E-EFDA0CBCB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93841-AC7B-4113-A6C6-ED9474596551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8F20ED-E938-44FD-0F66-25153C083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BA745C-AF70-BFBD-3B5B-4F67B6DB0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02C5-7ED6-4CD1-B322-9CDAD1C37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0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4ACED-DE24-6822-B2FE-DC4B2EF82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D2322-B7B0-5CB7-5151-EEB432CAD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D723E9-AF3D-69FC-CAEB-4EDCEEE39B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7BA418-64DD-BFA3-0BEE-EA8B1C1DB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93841-AC7B-4113-A6C6-ED9474596551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BA191-2083-6650-1C82-1F1421E3B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F148F8-C02B-9A1E-4404-9C910BC0A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02C5-7ED6-4CD1-B322-9CDAD1C37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14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99C61-548B-EEC9-5929-27B1F6BA7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5907CD-68FF-24C9-5E00-13425BF1CA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2157F5-1166-10D6-64E1-C4F371E0C6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9E8197-EE4B-76AD-8889-1617671CB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93841-AC7B-4113-A6C6-ED9474596551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40C264-C02D-810B-CA2F-E2E801E15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93772E-519E-9EC7-C545-4B4386172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02C5-7ED6-4CD1-B322-9CDAD1C37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11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1A9F66-4C8E-B392-B822-A27B00E54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424919-0AE3-AA7B-DF04-1825669E9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55F38-D5DF-F291-5086-FD09072A94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93841-AC7B-4113-A6C6-ED9474596551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0C04C-AC73-0B39-5F20-0AF71FBBC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E44C0-33C7-45A6-72C9-BD3A34AD3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402C5-7ED6-4CD1-B322-9CDAD1C37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9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66FDB7-8FBA-817E-4191-7F2AFD766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932" y="391651"/>
            <a:ext cx="4419839" cy="3275474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3400" dirty="0">
                <a:solidFill>
                  <a:srgbClr val="002060"/>
                </a:solidFill>
              </a:rPr>
            </a:br>
            <a:r>
              <a:rPr lang="en-US" sz="3400" b="0" i="0" u="none" strike="noStrike" baseline="0" dirty="0">
                <a:solidFill>
                  <a:srgbClr val="002060"/>
                </a:solidFill>
              </a:rPr>
              <a:t>Company Title</a:t>
            </a:r>
            <a:endParaRPr lang="en-US" sz="3400" dirty="0">
              <a:solidFill>
                <a:srgbClr val="00206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E59C4C-C2C6-EA78-83CD-659E8996A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288" y="4498441"/>
            <a:ext cx="5112889" cy="4267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dirty="0">
                <a:solidFill>
                  <a:srgbClr val="002060"/>
                </a:solidFill>
              </a:rPr>
              <a:t>6 November 2024</a:t>
            </a:r>
            <a:endParaRPr lang="en-US" sz="1800" dirty="0"/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view of the earth from space&#10;&#10;Description automatically generated with medium confidence">
            <a:extLst>
              <a:ext uri="{FF2B5EF4-FFF2-40B4-BE49-F238E27FC236}">
                <a16:creationId xmlns:a16="http://schemas.microsoft.com/office/drawing/2014/main" id="{F2A577D0-CB30-D8B0-9A65-F4056F5FA4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1" r="2397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6BF4BB68-5364-4C22-E0E3-E8EDDCA32ED9}"/>
              </a:ext>
            </a:extLst>
          </p:cNvPr>
          <p:cNvSpPr txBox="1">
            <a:spLocks/>
          </p:cNvSpPr>
          <p:nvPr/>
        </p:nvSpPr>
        <p:spPr>
          <a:xfrm>
            <a:off x="287500" y="3957811"/>
            <a:ext cx="4939689" cy="426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060"/>
                </a:solidFill>
              </a:rPr>
              <a:t>Tagline (optional)</a:t>
            </a:r>
          </a:p>
        </p:txBody>
      </p:sp>
      <p:pic>
        <p:nvPicPr>
          <p:cNvPr id="9" name="Picture 8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85D5EF8D-280F-40A3-D473-0C382191CC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31" b="29747"/>
          <a:stretch/>
        </p:blipFill>
        <p:spPr>
          <a:xfrm>
            <a:off x="890338" y="69592"/>
            <a:ext cx="3381072" cy="825552"/>
          </a:xfrm>
          <a:prstGeom prst="rect">
            <a:avLst/>
          </a:prstGeom>
        </p:spPr>
      </p:pic>
      <p:pic>
        <p:nvPicPr>
          <p:cNvPr id="12" name="Picture 11" descr="Blue text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0CFDAB13-2011-1F0F-87DD-126A5036E2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8901"/>
            <a:ext cx="2762250" cy="57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35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5FB8D2A2-6F2D-BF52-AE3A-4F0A46A13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6" y="133324"/>
            <a:ext cx="12085928" cy="1478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8CB440-685C-57CC-7DBA-154BA02E6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54BCC-BA07-2C97-723B-5A23F3A2F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1B170245-5E07-647B-93A8-EE8E71FA69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31" b="29747"/>
          <a:stretch/>
        </p:blipFill>
        <p:spPr>
          <a:xfrm>
            <a:off x="8538553" y="5899124"/>
            <a:ext cx="3381072" cy="82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042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5FB8D2A2-6F2D-BF52-AE3A-4F0A46A13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6" y="133324"/>
            <a:ext cx="12085928" cy="1478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8CB440-685C-57CC-7DBA-154BA02E6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54BCC-BA07-2C97-723B-5A23F3A2F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1B170245-5E07-647B-93A8-EE8E71FA69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31" b="29747"/>
          <a:stretch/>
        </p:blipFill>
        <p:spPr>
          <a:xfrm>
            <a:off x="8538553" y="5899124"/>
            <a:ext cx="3381072" cy="82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61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5FB8D2A2-6F2D-BF52-AE3A-4F0A46A13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6" y="133324"/>
            <a:ext cx="12085928" cy="1478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8CB440-685C-57CC-7DBA-154BA02E6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Competitive Advantages / Underlying Magic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54BCC-BA07-2C97-723B-5A23F3A2F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1B170245-5E07-647B-93A8-EE8E71FA69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31" b="29747"/>
          <a:stretch/>
        </p:blipFill>
        <p:spPr>
          <a:xfrm>
            <a:off x="8538553" y="5899124"/>
            <a:ext cx="3381072" cy="82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757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5FB8D2A2-6F2D-BF52-AE3A-4F0A46A13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6" y="133324"/>
            <a:ext cx="12085928" cy="1478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8CB440-685C-57CC-7DBA-154BA02E6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54BCC-BA07-2C97-723B-5A23F3A2F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1B170245-5E07-647B-93A8-EE8E71FA69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31" b="29747"/>
          <a:stretch/>
        </p:blipFill>
        <p:spPr>
          <a:xfrm>
            <a:off x="8538553" y="5899124"/>
            <a:ext cx="3381072" cy="82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87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5FB8D2A2-6F2D-BF52-AE3A-4F0A46A13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6" y="133324"/>
            <a:ext cx="12085928" cy="1478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8CB440-685C-57CC-7DBA-154BA02E6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to Market Strategy / 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54BCC-BA07-2C97-723B-5A23F3A2F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1B170245-5E07-647B-93A8-EE8E71FA69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31" b="29747"/>
          <a:stretch/>
        </p:blipFill>
        <p:spPr>
          <a:xfrm>
            <a:off x="8538553" y="5899124"/>
            <a:ext cx="3381072" cy="82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631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5FB8D2A2-6F2D-BF52-AE3A-4F0A46A13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6" y="133324"/>
            <a:ext cx="12085928" cy="1478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8CB440-685C-57CC-7DBA-154BA02E6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54BCC-BA07-2C97-723B-5A23F3A2F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1B170245-5E07-647B-93A8-EE8E71FA69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31" b="29747"/>
          <a:stretch/>
        </p:blipFill>
        <p:spPr>
          <a:xfrm>
            <a:off x="8538553" y="5899124"/>
            <a:ext cx="3381072" cy="82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40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5FB8D2A2-6F2D-BF52-AE3A-4F0A46A13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6" y="133324"/>
            <a:ext cx="12085928" cy="1478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8CB440-685C-57CC-7DBA-154BA02E6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54BCC-BA07-2C97-723B-5A23F3A2F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1B170245-5E07-647B-93A8-EE8E71FA69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31" b="29747"/>
          <a:stretch/>
        </p:blipFill>
        <p:spPr>
          <a:xfrm>
            <a:off x="8538553" y="5899124"/>
            <a:ext cx="3381072" cy="82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73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5FB8D2A2-6F2D-BF52-AE3A-4F0A46A13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6" y="133324"/>
            <a:ext cx="12085928" cy="1478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8CB440-685C-57CC-7DBA-154BA02E6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Investment Ask and Use of Funds (optional)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54BCC-BA07-2C97-723B-5A23F3A2F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1B170245-5E07-647B-93A8-EE8E71FA69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31" b="29747"/>
          <a:stretch/>
        </p:blipFill>
        <p:spPr>
          <a:xfrm>
            <a:off x="8538553" y="5899124"/>
            <a:ext cx="3381072" cy="82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84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35</Words>
  <Application>Microsoft Macintosh PowerPoint</Application>
  <PresentationFormat>Widescreen</PresentationFormat>
  <Paragraphs>11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 Company Title</vt:lpstr>
      <vt:lpstr>Problem</vt:lpstr>
      <vt:lpstr>Solution</vt:lpstr>
      <vt:lpstr>Competitive Advantages / Underlying Magic</vt:lpstr>
      <vt:lpstr>Market</vt:lpstr>
      <vt:lpstr>Go to Market Strategy / Traction</vt:lpstr>
      <vt:lpstr>Competition</vt:lpstr>
      <vt:lpstr>Team</vt:lpstr>
      <vt:lpstr>Investment Ask and Use of Funds (optional)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INNO-MOB Unlocking the potential of the Mobility Innovation Ecosystems and Networks</dc:title>
  <dc:creator>Olympia Papadopoulou</dc:creator>
  <cp:lastModifiedBy>Antonis Ilias</cp:lastModifiedBy>
  <cp:revision>45</cp:revision>
  <dcterms:created xsi:type="dcterms:W3CDTF">2023-02-17T11:20:27Z</dcterms:created>
  <dcterms:modified xsi:type="dcterms:W3CDTF">2024-10-16T08:27:43Z</dcterms:modified>
</cp:coreProperties>
</file>